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0D718-D4E8-4EAE-9A36-F86E92C6B8EC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l-BE"/>
        </a:p>
      </dgm:t>
    </dgm:pt>
    <dgm:pt modelId="{DC68D9A9-C692-4DC7-A449-779B10703736}">
      <dgm:prSet/>
      <dgm:spPr/>
      <dgm:t>
        <a:bodyPr/>
        <a:lstStyle/>
        <a:p>
          <a:r>
            <a:rPr lang="nl-BE" dirty="0"/>
            <a:t>Langste evangelie</a:t>
          </a:r>
        </a:p>
      </dgm:t>
    </dgm:pt>
    <dgm:pt modelId="{BCFAE05C-D57C-4EBA-8CFD-59A05B963B77}" type="parTrans" cxnId="{E70BA695-DD27-4701-AA43-E218BADA70C8}">
      <dgm:prSet/>
      <dgm:spPr/>
      <dgm:t>
        <a:bodyPr/>
        <a:lstStyle/>
        <a:p>
          <a:endParaRPr lang="nl-BE"/>
        </a:p>
      </dgm:t>
    </dgm:pt>
    <dgm:pt modelId="{F874B535-D6E4-45F0-942A-3125CBD2E821}" type="sibTrans" cxnId="{E70BA695-DD27-4701-AA43-E218BADA70C8}">
      <dgm:prSet/>
      <dgm:spPr/>
      <dgm:t>
        <a:bodyPr/>
        <a:lstStyle/>
        <a:p>
          <a:endParaRPr lang="nl-BE"/>
        </a:p>
      </dgm:t>
    </dgm:pt>
    <dgm:pt modelId="{F6F3DDFB-9135-4FA7-89CE-60D85FC5D632}">
      <dgm:prSet/>
      <dgm:spPr/>
      <dgm:t>
        <a:bodyPr/>
        <a:lstStyle/>
        <a:p>
          <a:r>
            <a:rPr lang="nl-BE" dirty="0"/>
            <a:t>Thematisch</a:t>
          </a:r>
        </a:p>
      </dgm:t>
    </dgm:pt>
    <dgm:pt modelId="{F5553406-296D-4209-BDCC-F18AA39071FD}" type="parTrans" cxnId="{8EC09D9E-EF68-4C63-858A-CB026498E039}">
      <dgm:prSet/>
      <dgm:spPr/>
      <dgm:t>
        <a:bodyPr/>
        <a:lstStyle/>
        <a:p>
          <a:endParaRPr lang="nl-BE"/>
        </a:p>
      </dgm:t>
    </dgm:pt>
    <dgm:pt modelId="{BE9EFEB7-1BB0-4822-B5F9-BEE1842DB2CF}" type="sibTrans" cxnId="{8EC09D9E-EF68-4C63-858A-CB026498E039}">
      <dgm:prSet/>
      <dgm:spPr/>
      <dgm:t>
        <a:bodyPr/>
        <a:lstStyle/>
        <a:p>
          <a:endParaRPr lang="nl-BE"/>
        </a:p>
      </dgm:t>
    </dgm:pt>
    <dgm:pt modelId="{08118AE8-802E-4185-9BA7-5955354366BB}">
      <dgm:prSet/>
      <dgm:spPr/>
      <dgm:t>
        <a:bodyPr/>
        <a:lstStyle/>
        <a:p>
          <a:r>
            <a:rPr lang="nl-BE" dirty="0"/>
            <a:t>Gebed</a:t>
          </a:r>
        </a:p>
      </dgm:t>
    </dgm:pt>
    <dgm:pt modelId="{F9395465-FD4A-4D3E-B948-B7DDE58971E9}" type="parTrans" cxnId="{67A0D708-60B5-495D-87F3-9D997DC8C613}">
      <dgm:prSet/>
      <dgm:spPr/>
      <dgm:t>
        <a:bodyPr/>
        <a:lstStyle/>
        <a:p>
          <a:endParaRPr lang="nl-BE"/>
        </a:p>
      </dgm:t>
    </dgm:pt>
    <dgm:pt modelId="{DF49F3FC-2751-4532-8D38-0954C039F115}" type="sibTrans" cxnId="{67A0D708-60B5-495D-87F3-9D997DC8C613}">
      <dgm:prSet/>
      <dgm:spPr/>
      <dgm:t>
        <a:bodyPr/>
        <a:lstStyle/>
        <a:p>
          <a:endParaRPr lang="nl-BE"/>
        </a:p>
      </dgm:t>
    </dgm:pt>
    <dgm:pt modelId="{6D1B37D7-B367-47B1-8156-E9236134C249}">
      <dgm:prSet/>
      <dgm:spPr/>
      <dgm:t>
        <a:bodyPr/>
        <a:lstStyle/>
        <a:p>
          <a:r>
            <a:rPr lang="nl-BE" dirty="0"/>
            <a:t>Vrouwen</a:t>
          </a:r>
        </a:p>
      </dgm:t>
    </dgm:pt>
    <dgm:pt modelId="{13CAB5F7-CE2F-4941-9864-4F217E2D6056}" type="parTrans" cxnId="{C0373256-3FC7-4C2C-BA9E-29EA38CF2D3C}">
      <dgm:prSet/>
      <dgm:spPr/>
      <dgm:t>
        <a:bodyPr/>
        <a:lstStyle/>
        <a:p>
          <a:endParaRPr lang="nl-BE"/>
        </a:p>
      </dgm:t>
    </dgm:pt>
    <dgm:pt modelId="{B986830D-7773-47A3-A273-5B44FC9DAAEE}" type="sibTrans" cxnId="{C0373256-3FC7-4C2C-BA9E-29EA38CF2D3C}">
      <dgm:prSet/>
      <dgm:spPr/>
      <dgm:t>
        <a:bodyPr/>
        <a:lstStyle/>
        <a:p>
          <a:endParaRPr lang="nl-BE"/>
        </a:p>
      </dgm:t>
    </dgm:pt>
    <dgm:pt modelId="{49C7BFC8-4DFC-40E8-B805-50BBA1322771}">
      <dgm:prSet/>
      <dgm:spPr/>
      <dgm:t>
        <a:bodyPr/>
        <a:lstStyle/>
        <a:p>
          <a:r>
            <a:rPr lang="nl-BE" dirty="0"/>
            <a:t>Spanningen en conflicten</a:t>
          </a:r>
        </a:p>
      </dgm:t>
    </dgm:pt>
    <dgm:pt modelId="{CF57E1AC-4EB9-42E1-B3D4-5FC390D7E8A7}" type="parTrans" cxnId="{7A26001F-0D7B-48B7-81CA-ADF974C4C719}">
      <dgm:prSet/>
      <dgm:spPr/>
      <dgm:t>
        <a:bodyPr/>
        <a:lstStyle/>
        <a:p>
          <a:endParaRPr lang="nl-BE"/>
        </a:p>
      </dgm:t>
    </dgm:pt>
    <dgm:pt modelId="{A1103ED3-38EE-4E57-B9A5-59B814CA3ACA}" type="sibTrans" cxnId="{7A26001F-0D7B-48B7-81CA-ADF974C4C719}">
      <dgm:prSet/>
      <dgm:spPr/>
      <dgm:t>
        <a:bodyPr/>
        <a:lstStyle/>
        <a:p>
          <a:endParaRPr lang="nl-BE"/>
        </a:p>
      </dgm:t>
    </dgm:pt>
    <dgm:pt modelId="{0084E61D-D323-4B4F-BDCC-A20F3F1E1E77}" type="pres">
      <dgm:prSet presAssocID="{4170D718-D4E8-4EAE-9A36-F86E92C6B8EC}" presName="Name0" presStyleCnt="0">
        <dgm:presLayoutVars>
          <dgm:dir/>
          <dgm:resizeHandles val="exact"/>
        </dgm:presLayoutVars>
      </dgm:prSet>
      <dgm:spPr/>
    </dgm:pt>
    <dgm:pt modelId="{9B186AC5-59F1-439A-B3E5-1EF3BA10C4DC}" type="pres">
      <dgm:prSet presAssocID="{4170D718-D4E8-4EAE-9A36-F86E92C6B8EC}" presName="cycle" presStyleCnt="0"/>
      <dgm:spPr/>
    </dgm:pt>
    <dgm:pt modelId="{A5D18BE1-DB47-42DB-9976-D7B990A65215}" type="pres">
      <dgm:prSet presAssocID="{DC68D9A9-C692-4DC7-A449-779B10703736}" presName="nodeFirstNode" presStyleLbl="node1" presStyleIdx="0" presStyleCnt="5">
        <dgm:presLayoutVars>
          <dgm:bulletEnabled val="1"/>
        </dgm:presLayoutVars>
      </dgm:prSet>
      <dgm:spPr/>
    </dgm:pt>
    <dgm:pt modelId="{B478D19E-338E-4DC6-AD11-DDAD2A20A1D7}" type="pres">
      <dgm:prSet presAssocID="{F874B535-D6E4-45F0-942A-3125CBD2E821}" presName="sibTransFirstNode" presStyleLbl="bgShp" presStyleIdx="0" presStyleCnt="1"/>
      <dgm:spPr/>
    </dgm:pt>
    <dgm:pt modelId="{372EB888-A2D6-4940-A9E6-ABEC185307B0}" type="pres">
      <dgm:prSet presAssocID="{F6F3DDFB-9135-4FA7-89CE-60D85FC5D632}" presName="nodeFollowingNodes" presStyleLbl="node1" presStyleIdx="1" presStyleCnt="5">
        <dgm:presLayoutVars>
          <dgm:bulletEnabled val="1"/>
        </dgm:presLayoutVars>
      </dgm:prSet>
      <dgm:spPr/>
    </dgm:pt>
    <dgm:pt modelId="{365B6935-52F7-4407-9319-2C06EB057EFE}" type="pres">
      <dgm:prSet presAssocID="{08118AE8-802E-4185-9BA7-5955354366BB}" presName="nodeFollowingNodes" presStyleLbl="node1" presStyleIdx="2" presStyleCnt="5">
        <dgm:presLayoutVars>
          <dgm:bulletEnabled val="1"/>
        </dgm:presLayoutVars>
      </dgm:prSet>
      <dgm:spPr/>
    </dgm:pt>
    <dgm:pt modelId="{57EC7F65-9110-45BD-AAEC-3F22FF385377}" type="pres">
      <dgm:prSet presAssocID="{49C7BFC8-4DFC-40E8-B805-50BBA1322771}" presName="nodeFollowingNodes" presStyleLbl="node1" presStyleIdx="3" presStyleCnt="5">
        <dgm:presLayoutVars>
          <dgm:bulletEnabled val="1"/>
        </dgm:presLayoutVars>
      </dgm:prSet>
      <dgm:spPr/>
    </dgm:pt>
    <dgm:pt modelId="{46B5236C-18A1-4B9D-99F8-04D16FF70B64}" type="pres">
      <dgm:prSet presAssocID="{6D1B37D7-B367-47B1-8156-E9236134C249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67A0D708-60B5-495D-87F3-9D997DC8C613}" srcId="{4170D718-D4E8-4EAE-9A36-F86E92C6B8EC}" destId="{08118AE8-802E-4185-9BA7-5955354366BB}" srcOrd="2" destOrd="0" parTransId="{F9395465-FD4A-4D3E-B948-B7DDE58971E9}" sibTransId="{DF49F3FC-2751-4532-8D38-0954C039F115}"/>
    <dgm:cxn modelId="{7A26001F-0D7B-48B7-81CA-ADF974C4C719}" srcId="{4170D718-D4E8-4EAE-9A36-F86E92C6B8EC}" destId="{49C7BFC8-4DFC-40E8-B805-50BBA1322771}" srcOrd="3" destOrd="0" parTransId="{CF57E1AC-4EB9-42E1-B3D4-5FC390D7E8A7}" sibTransId="{A1103ED3-38EE-4E57-B9A5-59B814CA3ACA}"/>
    <dgm:cxn modelId="{CF5D7B2C-52BE-4B94-9832-967EE3C94E09}" type="presOf" srcId="{08118AE8-802E-4185-9BA7-5955354366BB}" destId="{365B6935-52F7-4407-9319-2C06EB057EFE}" srcOrd="0" destOrd="0" presId="urn:microsoft.com/office/officeart/2005/8/layout/cycle3"/>
    <dgm:cxn modelId="{06AB8960-4ECD-4DF1-A108-6B9C0A331B9F}" type="presOf" srcId="{DC68D9A9-C692-4DC7-A449-779B10703736}" destId="{A5D18BE1-DB47-42DB-9976-D7B990A65215}" srcOrd="0" destOrd="0" presId="urn:microsoft.com/office/officeart/2005/8/layout/cycle3"/>
    <dgm:cxn modelId="{7CBBF14B-5671-402D-A614-21E0329129B3}" type="presOf" srcId="{6D1B37D7-B367-47B1-8156-E9236134C249}" destId="{46B5236C-18A1-4B9D-99F8-04D16FF70B64}" srcOrd="0" destOrd="0" presId="urn:microsoft.com/office/officeart/2005/8/layout/cycle3"/>
    <dgm:cxn modelId="{6E814D6C-4EE3-4419-B17B-0351BC93F226}" type="presOf" srcId="{F874B535-D6E4-45F0-942A-3125CBD2E821}" destId="{B478D19E-338E-4DC6-AD11-DDAD2A20A1D7}" srcOrd="0" destOrd="0" presId="urn:microsoft.com/office/officeart/2005/8/layout/cycle3"/>
    <dgm:cxn modelId="{58AC9454-D439-4292-A046-BF12C86517EB}" type="presOf" srcId="{F6F3DDFB-9135-4FA7-89CE-60D85FC5D632}" destId="{372EB888-A2D6-4940-A9E6-ABEC185307B0}" srcOrd="0" destOrd="0" presId="urn:microsoft.com/office/officeart/2005/8/layout/cycle3"/>
    <dgm:cxn modelId="{C0373256-3FC7-4C2C-BA9E-29EA38CF2D3C}" srcId="{4170D718-D4E8-4EAE-9A36-F86E92C6B8EC}" destId="{6D1B37D7-B367-47B1-8156-E9236134C249}" srcOrd="4" destOrd="0" parTransId="{13CAB5F7-CE2F-4941-9864-4F217E2D6056}" sibTransId="{B986830D-7773-47A3-A273-5B44FC9DAAEE}"/>
    <dgm:cxn modelId="{0761E287-5EED-48B1-AE59-35AB94FDD7B5}" type="presOf" srcId="{49C7BFC8-4DFC-40E8-B805-50BBA1322771}" destId="{57EC7F65-9110-45BD-AAEC-3F22FF385377}" srcOrd="0" destOrd="0" presId="urn:microsoft.com/office/officeart/2005/8/layout/cycle3"/>
    <dgm:cxn modelId="{E70BA695-DD27-4701-AA43-E218BADA70C8}" srcId="{4170D718-D4E8-4EAE-9A36-F86E92C6B8EC}" destId="{DC68D9A9-C692-4DC7-A449-779B10703736}" srcOrd="0" destOrd="0" parTransId="{BCFAE05C-D57C-4EBA-8CFD-59A05B963B77}" sibTransId="{F874B535-D6E4-45F0-942A-3125CBD2E821}"/>
    <dgm:cxn modelId="{27D3049C-10CB-4218-8A20-8C17C69637E8}" type="presOf" srcId="{4170D718-D4E8-4EAE-9A36-F86E92C6B8EC}" destId="{0084E61D-D323-4B4F-BDCC-A20F3F1E1E77}" srcOrd="0" destOrd="0" presId="urn:microsoft.com/office/officeart/2005/8/layout/cycle3"/>
    <dgm:cxn modelId="{8EC09D9E-EF68-4C63-858A-CB026498E039}" srcId="{4170D718-D4E8-4EAE-9A36-F86E92C6B8EC}" destId="{F6F3DDFB-9135-4FA7-89CE-60D85FC5D632}" srcOrd="1" destOrd="0" parTransId="{F5553406-296D-4209-BDCC-F18AA39071FD}" sibTransId="{BE9EFEB7-1BB0-4822-B5F9-BEE1842DB2CF}"/>
    <dgm:cxn modelId="{C6D6D2B0-EA67-420E-B367-C5DC6DF79E34}" type="presParOf" srcId="{0084E61D-D323-4B4F-BDCC-A20F3F1E1E77}" destId="{9B186AC5-59F1-439A-B3E5-1EF3BA10C4DC}" srcOrd="0" destOrd="0" presId="urn:microsoft.com/office/officeart/2005/8/layout/cycle3"/>
    <dgm:cxn modelId="{C6D661C2-0BB5-49CF-AA9F-724B9521BE46}" type="presParOf" srcId="{9B186AC5-59F1-439A-B3E5-1EF3BA10C4DC}" destId="{A5D18BE1-DB47-42DB-9976-D7B990A65215}" srcOrd="0" destOrd="0" presId="urn:microsoft.com/office/officeart/2005/8/layout/cycle3"/>
    <dgm:cxn modelId="{384E8FDA-E7EC-43CF-B3C4-7A8D1F04A094}" type="presParOf" srcId="{9B186AC5-59F1-439A-B3E5-1EF3BA10C4DC}" destId="{B478D19E-338E-4DC6-AD11-DDAD2A20A1D7}" srcOrd="1" destOrd="0" presId="urn:microsoft.com/office/officeart/2005/8/layout/cycle3"/>
    <dgm:cxn modelId="{879B290A-054D-4D80-84E4-C4412EF41738}" type="presParOf" srcId="{9B186AC5-59F1-439A-B3E5-1EF3BA10C4DC}" destId="{372EB888-A2D6-4940-A9E6-ABEC185307B0}" srcOrd="2" destOrd="0" presId="urn:microsoft.com/office/officeart/2005/8/layout/cycle3"/>
    <dgm:cxn modelId="{9663D89A-1E22-4E22-A547-FF9F497D9A85}" type="presParOf" srcId="{9B186AC5-59F1-439A-B3E5-1EF3BA10C4DC}" destId="{365B6935-52F7-4407-9319-2C06EB057EFE}" srcOrd="3" destOrd="0" presId="urn:microsoft.com/office/officeart/2005/8/layout/cycle3"/>
    <dgm:cxn modelId="{8E15EF87-8EDC-418F-B579-5BD7B69286D4}" type="presParOf" srcId="{9B186AC5-59F1-439A-B3E5-1EF3BA10C4DC}" destId="{57EC7F65-9110-45BD-AAEC-3F22FF385377}" srcOrd="4" destOrd="0" presId="urn:microsoft.com/office/officeart/2005/8/layout/cycle3"/>
    <dgm:cxn modelId="{046AF47F-D88A-426A-9635-048D2B917801}" type="presParOf" srcId="{9B186AC5-59F1-439A-B3E5-1EF3BA10C4DC}" destId="{46B5236C-18A1-4B9D-99F8-04D16FF70B64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545D5A17-14C8-41C1-9656-EE4569D65B6E}">
      <dgm:prSet/>
      <dgm:spPr/>
      <dgm:t>
        <a:bodyPr/>
        <a:lstStyle/>
        <a:p>
          <a:r>
            <a:rPr lang="nl-BE" dirty="0"/>
            <a:t>Vooral Galilea </a:t>
          </a:r>
        </a:p>
      </dgm:t>
    </dgm:pt>
    <dgm:pt modelId="{2F035501-4A05-486A-A439-244E06ACC638}" type="parTrans" cxnId="{B91C1FB6-82F5-4677-95F6-BFD16993698D}">
      <dgm:prSet/>
      <dgm:spPr/>
      <dgm:t>
        <a:bodyPr/>
        <a:lstStyle/>
        <a:p>
          <a:endParaRPr lang="nl-BE"/>
        </a:p>
      </dgm:t>
    </dgm:pt>
    <dgm:pt modelId="{B87D0D86-8205-448C-B7A9-74B8E791FDF7}" type="sibTrans" cxnId="{B91C1FB6-82F5-4677-95F6-BFD16993698D}">
      <dgm:prSet/>
      <dgm:spPr/>
      <dgm:t>
        <a:bodyPr/>
        <a:lstStyle/>
        <a:p>
          <a:endParaRPr lang="nl-BE"/>
        </a:p>
      </dgm:t>
    </dgm:pt>
    <dgm:pt modelId="{F6A9D066-B79A-4450-8AF0-445C106BCFA2}">
      <dgm:prSet/>
      <dgm:spPr/>
      <dgm:t>
        <a:bodyPr/>
        <a:lstStyle/>
        <a:p>
          <a:r>
            <a:rPr lang="nl-BE" dirty="0"/>
            <a:t>Tien beginverhalen</a:t>
          </a:r>
          <a:br>
            <a:rPr lang="nl-BE" dirty="0"/>
          </a:br>
          <a:r>
            <a:rPr lang="nl-BE" dirty="0"/>
            <a:t>(</a:t>
          </a:r>
          <a:r>
            <a:rPr lang="nl-BE"/>
            <a:t>1:5-2:52)</a:t>
          </a:r>
          <a:endParaRPr lang="nl-BE" dirty="0"/>
        </a:p>
      </dgm:t>
    </dgm:pt>
    <dgm:pt modelId="{90888E8B-522E-480C-B3BA-266635DED527}" type="parTrans" cxnId="{097A001C-C27F-4650-8446-44F78B5E5228}">
      <dgm:prSet/>
      <dgm:spPr/>
      <dgm:t>
        <a:bodyPr/>
        <a:lstStyle/>
        <a:p>
          <a:endParaRPr lang="nl-BE"/>
        </a:p>
      </dgm:t>
    </dgm:pt>
    <dgm:pt modelId="{A1EF8D01-C273-4793-B2DB-E749E1B00A2C}" type="sibTrans" cxnId="{097A001C-C27F-4650-8446-44F78B5E5228}">
      <dgm:prSet/>
      <dgm:spPr/>
      <dgm:t>
        <a:bodyPr/>
        <a:lstStyle/>
        <a:p>
          <a:endParaRPr lang="nl-BE"/>
        </a:p>
      </dgm:t>
    </dgm:pt>
    <dgm:pt modelId="{66F6C408-4939-431A-9AD1-AEC36C795C66}">
      <dgm:prSet/>
      <dgm:spPr/>
      <dgm:t>
        <a:bodyPr/>
        <a:lstStyle/>
        <a:p>
          <a:r>
            <a:rPr lang="nl-BE" dirty="0"/>
            <a:t>Johannes en Jezus</a:t>
          </a:r>
          <a:br>
            <a:rPr lang="nl-BE" dirty="0"/>
          </a:br>
          <a:r>
            <a:rPr lang="nl-BE" dirty="0"/>
            <a:t>(3:1-4:44)</a:t>
          </a:r>
        </a:p>
      </dgm:t>
    </dgm:pt>
    <dgm:pt modelId="{30935989-DF7B-44D8-9B5E-33D053BE0CBD}" type="parTrans" cxnId="{45F5BC85-F549-4813-93F5-AFFC16B97BB8}">
      <dgm:prSet/>
      <dgm:spPr/>
      <dgm:t>
        <a:bodyPr/>
        <a:lstStyle/>
        <a:p>
          <a:endParaRPr lang="nl-BE"/>
        </a:p>
      </dgm:t>
    </dgm:pt>
    <dgm:pt modelId="{988F2A41-5B63-4965-9AD3-68AA4A7B9CAC}" type="sibTrans" cxnId="{45F5BC85-F549-4813-93F5-AFFC16B97BB8}">
      <dgm:prSet/>
      <dgm:spPr/>
      <dgm:t>
        <a:bodyPr/>
        <a:lstStyle/>
        <a:p>
          <a:endParaRPr lang="nl-BE"/>
        </a:p>
      </dgm:t>
    </dgm:pt>
    <dgm:pt modelId="{7FB06A27-394C-45AC-B5D3-28BD65046C34}">
      <dgm:prSet/>
      <dgm:spPr/>
      <dgm:t>
        <a:bodyPr/>
        <a:lstStyle/>
        <a:p>
          <a:r>
            <a:rPr lang="nl-BE" dirty="0"/>
            <a:t>Toenadering en conflicten (5:1-6:49) </a:t>
          </a:r>
        </a:p>
      </dgm:t>
    </dgm:pt>
    <dgm:pt modelId="{710838B9-CBA8-4541-B16E-938CE056DDF6}" type="parTrans" cxnId="{8129F081-7F0C-4BA9-844F-C2107D3E2085}">
      <dgm:prSet/>
      <dgm:spPr/>
      <dgm:t>
        <a:bodyPr/>
        <a:lstStyle/>
        <a:p>
          <a:endParaRPr lang="nl-BE"/>
        </a:p>
      </dgm:t>
    </dgm:pt>
    <dgm:pt modelId="{3023A162-3CAD-4AF9-9A81-889526EE9652}" type="sibTrans" cxnId="{8129F081-7F0C-4BA9-844F-C2107D3E2085}">
      <dgm:prSet/>
      <dgm:spPr/>
      <dgm:t>
        <a:bodyPr/>
        <a:lstStyle/>
        <a:p>
          <a:endParaRPr lang="nl-BE"/>
        </a:p>
      </dgm:t>
    </dgm:pt>
    <dgm:pt modelId="{325970B2-1134-4BE7-ACBE-17845A1D2F5C}">
      <dgm:prSet/>
      <dgm:spPr/>
      <dgm:t>
        <a:bodyPr/>
        <a:lstStyle/>
        <a:p>
          <a:r>
            <a:rPr lang="nl-BE" dirty="0"/>
            <a:t>Onderwijs over Godsrijk (7:1-9:50) </a:t>
          </a:r>
        </a:p>
      </dgm:t>
    </dgm:pt>
    <dgm:pt modelId="{452046EE-CB9F-48C9-8962-E4160E51BCAE}" type="parTrans" cxnId="{ABE91801-4835-421C-BC2B-3B2207A3AD63}">
      <dgm:prSet/>
      <dgm:spPr/>
      <dgm:t>
        <a:bodyPr/>
        <a:lstStyle/>
        <a:p>
          <a:endParaRPr lang="nl-BE"/>
        </a:p>
      </dgm:t>
    </dgm:pt>
    <dgm:pt modelId="{BB186956-50F3-444D-B050-F9ADEF27FF85}" type="sibTrans" cxnId="{ABE91801-4835-421C-BC2B-3B2207A3AD63}">
      <dgm:prSet/>
      <dgm:spPr/>
      <dgm:t>
        <a:bodyPr/>
        <a:lstStyle/>
        <a:p>
          <a:endParaRPr lang="nl-BE"/>
        </a:p>
      </dgm:t>
    </dgm:pt>
    <dgm:pt modelId="{06BA86F3-6206-4B7F-B268-EB846FB9E896}">
      <dgm:prSet/>
      <dgm:spPr/>
      <dgm:t>
        <a:bodyPr/>
        <a:lstStyle/>
        <a:p>
          <a:r>
            <a:rPr lang="nl-BE" dirty="0"/>
            <a:t>Reis naar Jeruzalem </a:t>
          </a:r>
        </a:p>
      </dgm:t>
    </dgm:pt>
    <dgm:pt modelId="{C0F5B726-11AA-45BF-ACAF-85EE77656EFD}" type="parTrans" cxnId="{AB5D3A8A-EFF8-4C2E-9D9B-37D69D3D2F1B}">
      <dgm:prSet/>
      <dgm:spPr/>
      <dgm:t>
        <a:bodyPr/>
        <a:lstStyle/>
        <a:p>
          <a:endParaRPr lang="nl-BE"/>
        </a:p>
      </dgm:t>
    </dgm:pt>
    <dgm:pt modelId="{6E6A8770-5949-48CD-8C08-E2F26D450F1A}" type="sibTrans" cxnId="{AB5D3A8A-EFF8-4C2E-9D9B-37D69D3D2F1B}">
      <dgm:prSet/>
      <dgm:spPr/>
      <dgm:t>
        <a:bodyPr/>
        <a:lstStyle/>
        <a:p>
          <a:endParaRPr lang="nl-BE"/>
        </a:p>
      </dgm:t>
    </dgm:pt>
    <dgm:pt modelId="{D070D3C9-A9C5-4B7D-AE11-98099F35101F}">
      <dgm:prSet/>
      <dgm:spPr/>
      <dgm:t>
        <a:bodyPr/>
        <a:lstStyle/>
        <a:p>
          <a:r>
            <a:rPr lang="nl-BE" dirty="0"/>
            <a:t>Afwijzing en roeping 70 (9:51-10:37) </a:t>
          </a:r>
        </a:p>
      </dgm:t>
    </dgm:pt>
    <dgm:pt modelId="{8C5FD730-AE1E-4E46-8628-C4DFA06E61F7}" type="parTrans" cxnId="{343C30D2-5E7C-415B-A19D-506DEDB7BF55}">
      <dgm:prSet/>
      <dgm:spPr/>
      <dgm:t>
        <a:bodyPr/>
        <a:lstStyle/>
        <a:p>
          <a:endParaRPr lang="nl-BE"/>
        </a:p>
      </dgm:t>
    </dgm:pt>
    <dgm:pt modelId="{88738E98-1FC6-495A-A416-D043B6EA97F9}" type="sibTrans" cxnId="{343C30D2-5E7C-415B-A19D-506DEDB7BF55}">
      <dgm:prSet/>
      <dgm:spPr/>
      <dgm:t>
        <a:bodyPr/>
        <a:lstStyle/>
        <a:p>
          <a:endParaRPr lang="nl-BE"/>
        </a:p>
      </dgm:t>
    </dgm:pt>
    <dgm:pt modelId="{93E65A37-ADB8-4ACF-BDA6-86B8715C2A16}">
      <dgm:prSet/>
      <dgm:spPr/>
      <dgm:t>
        <a:bodyPr/>
        <a:lstStyle/>
        <a:p>
          <a:r>
            <a:rPr lang="nl-BE" dirty="0"/>
            <a:t>Onderwijs en parabels (10:38-19:27) </a:t>
          </a:r>
        </a:p>
      </dgm:t>
    </dgm:pt>
    <dgm:pt modelId="{67954CD7-4B5D-496A-AC04-657015557E07}" type="parTrans" cxnId="{6DD0F3BA-1B19-4DF8-A01D-281034CE30B7}">
      <dgm:prSet/>
      <dgm:spPr/>
      <dgm:t>
        <a:bodyPr/>
        <a:lstStyle/>
        <a:p>
          <a:endParaRPr lang="nl-BE"/>
        </a:p>
      </dgm:t>
    </dgm:pt>
    <dgm:pt modelId="{2AB53F5D-7BCD-4531-A94F-33ED1C742697}" type="sibTrans" cxnId="{6DD0F3BA-1B19-4DF8-A01D-281034CE30B7}">
      <dgm:prSet/>
      <dgm:spPr/>
      <dgm:t>
        <a:bodyPr/>
        <a:lstStyle/>
        <a:p>
          <a:endParaRPr lang="nl-BE"/>
        </a:p>
      </dgm:t>
    </dgm:pt>
    <dgm:pt modelId="{5FC9E3F3-2238-4D00-BD4C-A550B858D79B}">
      <dgm:prSet/>
      <dgm:spPr/>
      <dgm:t>
        <a:bodyPr/>
        <a:lstStyle/>
        <a:p>
          <a:r>
            <a:rPr lang="nl-BE" dirty="0" err="1"/>
            <a:t>Gevangenname</a:t>
          </a:r>
          <a:r>
            <a:rPr lang="nl-BE" dirty="0"/>
            <a:t> en kruisiging (19:28-23:56) </a:t>
          </a:r>
        </a:p>
      </dgm:t>
    </dgm:pt>
    <dgm:pt modelId="{D337B289-6364-4442-96BC-726CD4EAD512}" type="parTrans" cxnId="{20826612-FA25-4437-B492-AC6954E6B875}">
      <dgm:prSet/>
      <dgm:spPr/>
      <dgm:t>
        <a:bodyPr/>
        <a:lstStyle/>
        <a:p>
          <a:endParaRPr lang="nl-BE"/>
        </a:p>
      </dgm:t>
    </dgm:pt>
    <dgm:pt modelId="{490F834A-FA3E-4D49-B560-E3BA82CAD6A1}" type="sibTrans" cxnId="{20826612-FA25-4437-B492-AC6954E6B875}">
      <dgm:prSet/>
      <dgm:spPr/>
      <dgm:t>
        <a:bodyPr/>
        <a:lstStyle/>
        <a:p>
          <a:endParaRPr lang="nl-BE"/>
        </a:p>
      </dgm:t>
    </dgm:pt>
    <dgm:pt modelId="{B80B1605-593B-4B39-ADCA-151A55B769FE}">
      <dgm:prSet/>
      <dgm:spPr/>
      <dgm:t>
        <a:bodyPr/>
        <a:lstStyle/>
        <a:p>
          <a:r>
            <a:rPr lang="nl-BE"/>
            <a:t>Opstanding en hemelvaart (24:1-53) </a:t>
          </a:r>
        </a:p>
      </dgm:t>
    </dgm:pt>
    <dgm:pt modelId="{0EB6C20E-755A-41ED-AC66-90450B6AC184}" type="parTrans" cxnId="{5979A3F8-528F-4340-9EA2-5D7BA113D36A}">
      <dgm:prSet/>
      <dgm:spPr/>
      <dgm:t>
        <a:bodyPr/>
        <a:lstStyle/>
        <a:p>
          <a:endParaRPr lang="nl-BE"/>
        </a:p>
      </dgm:t>
    </dgm:pt>
    <dgm:pt modelId="{C8E41E51-D46A-4697-BF8E-D00FA7146F15}" type="sibTrans" cxnId="{5979A3F8-528F-4340-9EA2-5D7BA113D36A}">
      <dgm:prSet/>
      <dgm:spPr/>
      <dgm:t>
        <a:bodyPr/>
        <a:lstStyle/>
        <a:p>
          <a:endParaRPr lang="nl-BE"/>
        </a:p>
      </dgm:t>
    </dgm:pt>
    <dgm:pt modelId="{8F46AD30-A767-452B-8C12-910952F0576E}">
      <dgm:prSet/>
      <dgm:spPr/>
      <dgm:t>
        <a:bodyPr/>
        <a:lstStyle/>
        <a:p>
          <a:r>
            <a:rPr lang="nl-BE" dirty="0"/>
            <a:t>Aanhef</a:t>
          </a:r>
          <a:br>
            <a:rPr lang="nl-BE" dirty="0"/>
          </a:br>
          <a:r>
            <a:rPr lang="nl-BE" dirty="0"/>
            <a:t>(1:1-4)</a:t>
          </a:r>
        </a:p>
      </dgm:t>
    </dgm:pt>
    <dgm:pt modelId="{893F6CC8-F98F-43F0-9738-19DDD6338BFF}" type="parTrans" cxnId="{F20A47F3-7D76-4EAE-885D-95C8E50CC99B}">
      <dgm:prSet/>
      <dgm:spPr/>
      <dgm:t>
        <a:bodyPr/>
        <a:lstStyle/>
        <a:p>
          <a:endParaRPr lang="nl-BE"/>
        </a:p>
      </dgm:t>
    </dgm:pt>
    <dgm:pt modelId="{2A3D3AB9-C3F6-483D-9987-1358375F435E}" type="sibTrans" cxnId="{F20A47F3-7D76-4EAE-885D-95C8E50CC99B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D8C58933-D6C3-436A-9DD3-697613C48442}" type="pres">
      <dgm:prSet presAssocID="{545D5A17-14C8-41C1-9656-EE4569D65B6E}" presName="compNode" presStyleCnt="0"/>
      <dgm:spPr/>
    </dgm:pt>
    <dgm:pt modelId="{9F2C712E-7E39-4234-BD7D-12CF1A428257}" type="pres">
      <dgm:prSet presAssocID="{545D5A17-14C8-41C1-9656-EE4569D65B6E}" presName="aNode" presStyleLbl="bgShp" presStyleIdx="0" presStyleCnt="2"/>
      <dgm:spPr/>
    </dgm:pt>
    <dgm:pt modelId="{EF5AF10A-DE74-4A24-BD8C-B178A9C8170C}" type="pres">
      <dgm:prSet presAssocID="{545D5A17-14C8-41C1-9656-EE4569D65B6E}" presName="textNode" presStyleLbl="bgShp" presStyleIdx="0" presStyleCnt="2"/>
      <dgm:spPr/>
    </dgm:pt>
    <dgm:pt modelId="{4714AACA-84E5-4A0F-94D1-4D451A96982F}" type="pres">
      <dgm:prSet presAssocID="{545D5A17-14C8-41C1-9656-EE4569D65B6E}" presName="compChildNode" presStyleCnt="0"/>
      <dgm:spPr/>
    </dgm:pt>
    <dgm:pt modelId="{22E2A66D-1A48-44FF-BDF6-D80FCEBF732C}" type="pres">
      <dgm:prSet presAssocID="{545D5A17-14C8-41C1-9656-EE4569D65B6E}" presName="theInnerList" presStyleCnt="0"/>
      <dgm:spPr/>
    </dgm:pt>
    <dgm:pt modelId="{DB23630B-22CC-437D-877A-F7328C4C7852}" type="pres">
      <dgm:prSet presAssocID="{8F46AD30-A767-452B-8C12-910952F0576E}" presName="childNode" presStyleLbl="node1" presStyleIdx="0" presStyleCnt="9">
        <dgm:presLayoutVars>
          <dgm:bulletEnabled val="1"/>
        </dgm:presLayoutVars>
      </dgm:prSet>
      <dgm:spPr/>
    </dgm:pt>
    <dgm:pt modelId="{D1E1D89D-C452-4016-9A54-15F55A8E95D3}" type="pres">
      <dgm:prSet presAssocID="{8F46AD30-A767-452B-8C12-910952F0576E}" presName="aSpace2" presStyleCnt="0"/>
      <dgm:spPr/>
    </dgm:pt>
    <dgm:pt modelId="{961E436E-478A-4C0C-9F2C-E60E50D998F5}" type="pres">
      <dgm:prSet presAssocID="{F6A9D066-B79A-4450-8AF0-445C106BCFA2}" presName="childNode" presStyleLbl="node1" presStyleIdx="1" presStyleCnt="9">
        <dgm:presLayoutVars>
          <dgm:bulletEnabled val="1"/>
        </dgm:presLayoutVars>
      </dgm:prSet>
      <dgm:spPr/>
    </dgm:pt>
    <dgm:pt modelId="{45D5F91C-2C92-44AD-95E0-A967F1722993}" type="pres">
      <dgm:prSet presAssocID="{F6A9D066-B79A-4450-8AF0-445C106BCFA2}" presName="aSpace2" presStyleCnt="0"/>
      <dgm:spPr/>
    </dgm:pt>
    <dgm:pt modelId="{E8864641-F27E-44B5-A396-9F0B2CE21DD8}" type="pres">
      <dgm:prSet presAssocID="{66F6C408-4939-431A-9AD1-AEC36C795C66}" presName="childNode" presStyleLbl="node1" presStyleIdx="2" presStyleCnt="9">
        <dgm:presLayoutVars>
          <dgm:bulletEnabled val="1"/>
        </dgm:presLayoutVars>
      </dgm:prSet>
      <dgm:spPr/>
    </dgm:pt>
    <dgm:pt modelId="{761EFCE5-A201-429D-957C-B2BBA09EE9F0}" type="pres">
      <dgm:prSet presAssocID="{66F6C408-4939-431A-9AD1-AEC36C795C66}" presName="aSpace2" presStyleCnt="0"/>
      <dgm:spPr/>
    </dgm:pt>
    <dgm:pt modelId="{4CCB9B91-BA13-4CC8-BC2E-253DAA4C2A5B}" type="pres">
      <dgm:prSet presAssocID="{7FB06A27-394C-45AC-B5D3-28BD65046C34}" presName="childNode" presStyleLbl="node1" presStyleIdx="3" presStyleCnt="9">
        <dgm:presLayoutVars>
          <dgm:bulletEnabled val="1"/>
        </dgm:presLayoutVars>
      </dgm:prSet>
      <dgm:spPr/>
    </dgm:pt>
    <dgm:pt modelId="{6964C66F-F0E7-4D8A-AE5F-A3A0ADF8EBE7}" type="pres">
      <dgm:prSet presAssocID="{7FB06A27-394C-45AC-B5D3-28BD65046C34}" presName="aSpace2" presStyleCnt="0"/>
      <dgm:spPr/>
    </dgm:pt>
    <dgm:pt modelId="{650A2A87-9F65-4D5E-A267-CC266C02714D}" type="pres">
      <dgm:prSet presAssocID="{325970B2-1134-4BE7-ACBE-17845A1D2F5C}" presName="childNode" presStyleLbl="node1" presStyleIdx="4" presStyleCnt="9">
        <dgm:presLayoutVars>
          <dgm:bulletEnabled val="1"/>
        </dgm:presLayoutVars>
      </dgm:prSet>
      <dgm:spPr/>
    </dgm:pt>
    <dgm:pt modelId="{1880A3C0-7CF9-4CD4-9305-A9EAAC03B229}" type="pres">
      <dgm:prSet presAssocID="{545D5A17-14C8-41C1-9656-EE4569D65B6E}" presName="aSpace" presStyleCnt="0"/>
      <dgm:spPr/>
    </dgm:pt>
    <dgm:pt modelId="{E5846294-ADB3-4D12-AB53-C8BA43445C3B}" type="pres">
      <dgm:prSet presAssocID="{06BA86F3-6206-4B7F-B268-EB846FB9E896}" presName="compNode" presStyleCnt="0"/>
      <dgm:spPr/>
    </dgm:pt>
    <dgm:pt modelId="{34E01431-A1F6-44F2-8CAE-AB93CCAC8AEC}" type="pres">
      <dgm:prSet presAssocID="{06BA86F3-6206-4B7F-B268-EB846FB9E896}" presName="aNode" presStyleLbl="bgShp" presStyleIdx="1" presStyleCnt="2"/>
      <dgm:spPr/>
    </dgm:pt>
    <dgm:pt modelId="{FF0A8472-E981-4134-80B5-FCD00A2843F9}" type="pres">
      <dgm:prSet presAssocID="{06BA86F3-6206-4B7F-B268-EB846FB9E896}" presName="textNode" presStyleLbl="bgShp" presStyleIdx="1" presStyleCnt="2"/>
      <dgm:spPr/>
    </dgm:pt>
    <dgm:pt modelId="{4D41B976-5AE6-4C9A-9CC1-9B622EA682DA}" type="pres">
      <dgm:prSet presAssocID="{06BA86F3-6206-4B7F-B268-EB846FB9E896}" presName="compChildNode" presStyleCnt="0"/>
      <dgm:spPr/>
    </dgm:pt>
    <dgm:pt modelId="{4D8050D4-3CE0-442F-8457-3C7E00CDFF54}" type="pres">
      <dgm:prSet presAssocID="{06BA86F3-6206-4B7F-B268-EB846FB9E896}" presName="theInnerList" presStyleCnt="0"/>
      <dgm:spPr/>
    </dgm:pt>
    <dgm:pt modelId="{B9EC2889-1A0C-4018-98BE-2E95E0E0BFD8}" type="pres">
      <dgm:prSet presAssocID="{D070D3C9-A9C5-4B7D-AE11-98099F35101F}" presName="childNode" presStyleLbl="node1" presStyleIdx="5" presStyleCnt="9">
        <dgm:presLayoutVars>
          <dgm:bulletEnabled val="1"/>
        </dgm:presLayoutVars>
      </dgm:prSet>
      <dgm:spPr/>
    </dgm:pt>
    <dgm:pt modelId="{972B14B3-1BB0-46DE-80B4-D1EAC9E82824}" type="pres">
      <dgm:prSet presAssocID="{D070D3C9-A9C5-4B7D-AE11-98099F35101F}" presName="aSpace2" presStyleCnt="0"/>
      <dgm:spPr/>
    </dgm:pt>
    <dgm:pt modelId="{1EDE45A3-D109-4EDA-B0CA-B9F3D4F2EE30}" type="pres">
      <dgm:prSet presAssocID="{93E65A37-ADB8-4ACF-BDA6-86B8715C2A16}" presName="childNode" presStyleLbl="node1" presStyleIdx="6" presStyleCnt="9">
        <dgm:presLayoutVars>
          <dgm:bulletEnabled val="1"/>
        </dgm:presLayoutVars>
      </dgm:prSet>
      <dgm:spPr/>
    </dgm:pt>
    <dgm:pt modelId="{FAE64DB9-171F-45C3-957D-AE35CA0EA412}" type="pres">
      <dgm:prSet presAssocID="{93E65A37-ADB8-4ACF-BDA6-86B8715C2A16}" presName="aSpace2" presStyleCnt="0"/>
      <dgm:spPr/>
    </dgm:pt>
    <dgm:pt modelId="{205E74B9-44A8-4CEA-B7FB-3287DF4D039B}" type="pres">
      <dgm:prSet presAssocID="{5FC9E3F3-2238-4D00-BD4C-A550B858D79B}" presName="childNode" presStyleLbl="node1" presStyleIdx="7" presStyleCnt="9">
        <dgm:presLayoutVars>
          <dgm:bulletEnabled val="1"/>
        </dgm:presLayoutVars>
      </dgm:prSet>
      <dgm:spPr/>
    </dgm:pt>
    <dgm:pt modelId="{0906CF4B-0106-4B7A-BFAE-16046F364A0F}" type="pres">
      <dgm:prSet presAssocID="{5FC9E3F3-2238-4D00-BD4C-A550B858D79B}" presName="aSpace2" presStyleCnt="0"/>
      <dgm:spPr/>
    </dgm:pt>
    <dgm:pt modelId="{748B1E01-6EC4-426F-8F25-63A8C1CF6475}" type="pres">
      <dgm:prSet presAssocID="{B80B1605-593B-4B39-ADCA-151A55B769FE}" presName="childNode" presStyleLbl="node1" presStyleIdx="8" presStyleCnt="9">
        <dgm:presLayoutVars>
          <dgm:bulletEnabled val="1"/>
        </dgm:presLayoutVars>
      </dgm:prSet>
      <dgm:spPr/>
    </dgm:pt>
  </dgm:ptLst>
  <dgm:cxnLst>
    <dgm:cxn modelId="{ABE91801-4835-421C-BC2B-3B2207A3AD63}" srcId="{545D5A17-14C8-41C1-9656-EE4569D65B6E}" destId="{325970B2-1134-4BE7-ACBE-17845A1D2F5C}" srcOrd="4" destOrd="0" parTransId="{452046EE-CB9F-48C9-8962-E4160E51BCAE}" sibTransId="{BB186956-50F3-444D-B050-F9ADEF27FF85}"/>
    <dgm:cxn modelId="{20826612-FA25-4437-B492-AC6954E6B875}" srcId="{06BA86F3-6206-4B7F-B268-EB846FB9E896}" destId="{5FC9E3F3-2238-4D00-BD4C-A550B858D79B}" srcOrd="2" destOrd="0" parTransId="{D337B289-6364-4442-96BC-726CD4EAD512}" sibTransId="{490F834A-FA3E-4D49-B560-E3BA82CAD6A1}"/>
    <dgm:cxn modelId="{097A001C-C27F-4650-8446-44F78B5E5228}" srcId="{545D5A17-14C8-41C1-9656-EE4569D65B6E}" destId="{F6A9D066-B79A-4450-8AF0-445C106BCFA2}" srcOrd="1" destOrd="0" parTransId="{90888E8B-522E-480C-B3BA-266635DED527}" sibTransId="{A1EF8D01-C273-4793-B2DB-E749E1B00A2C}"/>
    <dgm:cxn modelId="{D0B6AF29-58D9-44E1-B57C-368AB144D55B}" type="presOf" srcId="{5FC9E3F3-2238-4D00-BD4C-A550B858D79B}" destId="{205E74B9-44A8-4CEA-B7FB-3287DF4D039B}" srcOrd="0" destOrd="0" presId="urn:microsoft.com/office/officeart/2005/8/layout/lProcess2"/>
    <dgm:cxn modelId="{4592262A-4E30-4B74-840D-CBE8DDA730C2}" type="presOf" srcId="{325970B2-1134-4BE7-ACBE-17845A1D2F5C}" destId="{650A2A87-9F65-4D5E-A267-CC266C02714D}" srcOrd="0" destOrd="0" presId="urn:microsoft.com/office/officeart/2005/8/layout/lProcess2"/>
    <dgm:cxn modelId="{5BA34732-43D8-4FB6-AB21-B22890F9B46F}" type="presOf" srcId="{F6A9D066-B79A-4450-8AF0-445C106BCFA2}" destId="{961E436E-478A-4C0C-9F2C-E60E50D998F5}" srcOrd="0" destOrd="0" presId="urn:microsoft.com/office/officeart/2005/8/layout/lProcess2"/>
    <dgm:cxn modelId="{D6035933-C634-49EB-891F-13E94BDC9FA2}" type="presOf" srcId="{66F6C408-4939-431A-9AD1-AEC36C795C66}" destId="{E8864641-F27E-44B5-A396-9F0B2CE21DD8}" srcOrd="0" destOrd="0" presId="urn:microsoft.com/office/officeart/2005/8/layout/lProcess2"/>
    <dgm:cxn modelId="{A479655D-DAA4-4CE8-A2DD-54AEDC074B4C}" type="presOf" srcId="{D070D3C9-A9C5-4B7D-AE11-98099F35101F}" destId="{B9EC2889-1A0C-4018-98BE-2E95E0E0BFD8}" srcOrd="0" destOrd="0" presId="urn:microsoft.com/office/officeart/2005/8/layout/lProcess2"/>
    <dgm:cxn modelId="{71ABBD46-147F-4D66-A0A2-A04CADDFD813}" type="presOf" srcId="{545D5A17-14C8-41C1-9656-EE4569D65B6E}" destId="{EF5AF10A-DE74-4A24-BD8C-B178A9C8170C}" srcOrd="1" destOrd="0" presId="urn:microsoft.com/office/officeart/2005/8/layout/lProcess2"/>
    <dgm:cxn modelId="{4D32B074-D550-4427-B5AA-288C9B7E6142}" type="presOf" srcId="{7FB06A27-394C-45AC-B5D3-28BD65046C34}" destId="{4CCB9B91-BA13-4CC8-BC2E-253DAA4C2A5B}" srcOrd="0" destOrd="0" presId="urn:microsoft.com/office/officeart/2005/8/layout/lProcess2"/>
    <dgm:cxn modelId="{8129F081-7F0C-4BA9-844F-C2107D3E2085}" srcId="{545D5A17-14C8-41C1-9656-EE4569D65B6E}" destId="{7FB06A27-394C-45AC-B5D3-28BD65046C34}" srcOrd="3" destOrd="0" parTransId="{710838B9-CBA8-4541-B16E-938CE056DDF6}" sibTransId="{3023A162-3CAD-4AF9-9A81-889526EE9652}"/>
    <dgm:cxn modelId="{45F5BC85-F549-4813-93F5-AFFC16B97BB8}" srcId="{545D5A17-14C8-41C1-9656-EE4569D65B6E}" destId="{66F6C408-4939-431A-9AD1-AEC36C795C66}" srcOrd="2" destOrd="0" parTransId="{30935989-DF7B-44D8-9B5E-33D053BE0CBD}" sibTransId="{988F2A41-5B63-4965-9AD3-68AA4A7B9CAC}"/>
    <dgm:cxn modelId="{EACB2287-0DBA-45D1-B1C7-AA749D08099D}" type="presOf" srcId="{06BA86F3-6206-4B7F-B268-EB846FB9E896}" destId="{34E01431-A1F6-44F2-8CAE-AB93CCAC8AEC}" srcOrd="0" destOrd="0" presId="urn:microsoft.com/office/officeart/2005/8/layout/lProcess2"/>
    <dgm:cxn modelId="{AB5D3A8A-EFF8-4C2E-9D9B-37D69D3D2F1B}" srcId="{D659E460-BB5B-4039-86A9-BE4FC8738B5F}" destId="{06BA86F3-6206-4B7F-B268-EB846FB9E896}" srcOrd="1" destOrd="0" parTransId="{C0F5B726-11AA-45BF-ACAF-85EE77656EFD}" sibTransId="{6E6A8770-5949-48CD-8C08-E2F26D450F1A}"/>
    <dgm:cxn modelId="{E4852AA3-9BB2-4615-8DD2-0A07E2DA7759}" type="presOf" srcId="{06BA86F3-6206-4B7F-B268-EB846FB9E896}" destId="{FF0A8472-E981-4134-80B5-FCD00A2843F9}" srcOrd="1" destOrd="0" presId="urn:microsoft.com/office/officeart/2005/8/layout/lProcess2"/>
    <dgm:cxn modelId="{584D6FA4-3543-4F8D-95D2-537152C7AEBA}" type="presOf" srcId="{8F46AD30-A767-452B-8C12-910952F0576E}" destId="{DB23630B-22CC-437D-877A-F7328C4C7852}" srcOrd="0" destOrd="0" presId="urn:microsoft.com/office/officeart/2005/8/layout/lProcess2"/>
    <dgm:cxn modelId="{B91C1FB6-82F5-4677-95F6-BFD16993698D}" srcId="{D659E460-BB5B-4039-86A9-BE4FC8738B5F}" destId="{545D5A17-14C8-41C1-9656-EE4569D65B6E}" srcOrd="0" destOrd="0" parTransId="{2F035501-4A05-486A-A439-244E06ACC638}" sibTransId="{B87D0D86-8205-448C-B7A9-74B8E791FDF7}"/>
    <dgm:cxn modelId="{6DD0F3BA-1B19-4DF8-A01D-281034CE30B7}" srcId="{06BA86F3-6206-4B7F-B268-EB846FB9E896}" destId="{93E65A37-ADB8-4ACF-BDA6-86B8715C2A16}" srcOrd="1" destOrd="0" parTransId="{67954CD7-4B5D-496A-AC04-657015557E07}" sibTransId="{2AB53F5D-7BCD-4531-A94F-33ED1C742697}"/>
    <dgm:cxn modelId="{C0CEC1C0-329D-4942-AC0B-0A238F6BF70F}" type="presOf" srcId="{B80B1605-593B-4B39-ADCA-151A55B769FE}" destId="{748B1E01-6EC4-426F-8F25-63A8C1CF6475}" srcOrd="0" destOrd="0" presId="urn:microsoft.com/office/officeart/2005/8/layout/lProcess2"/>
    <dgm:cxn modelId="{612A6FC3-D6AF-4831-9F96-493FAC8C42A4}" type="presOf" srcId="{D659E460-BB5B-4039-86A9-BE4FC8738B5F}" destId="{1BE69CEF-BE7B-44B8-96BB-402C009DA89C}" srcOrd="0" destOrd="0" presId="urn:microsoft.com/office/officeart/2005/8/layout/lProcess2"/>
    <dgm:cxn modelId="{3B6057D1-3B77-469A-A73C-72E1EF3C6B79}" type="presOf" srcId="{93E65A37-ADB8-4ACF-BDA6-86B8715C2A16}" destId="{1EDE45A3-D109-4EDA-B0CA-B9F3D4F2EE30}" srcOrd="0" destOrd="0" presId="urn:microsoft.com/office/officeart/2005/8/layout/lProcess2"/>
    <dgm:cxn modelId="{343C30D2-5E7C-415B-A19D-506DEDB7BF55}" srcId="{06BA86F3-6206-4B7F-B268-EB846FB9E896}" destId="{D070D3C9-A9C5-4B7D-AE11-98099F35101F}" srcOrd="0" destOrd="0" parTransId="{8C5FD730-AE1E-4E46-8628-C4DFA06E61F7}" sibTransId="{88738E98-1FC6-495A-A416-D043B6EA97F9}"/>
    <dgm:cxn modelId="{F20A47F3-7D76-4EAE-885D-95C8E50CC99B}" srcId="{545D5A17-14C8-41C1-9656-EE4569D65B6E}" destId="{8F46AD30-A767-452B-8C12-910952F0576E}" srcOrd="0" destOrd="0" parTransId="{893F6CC8-F98F-43F0-9738-19DDD6338BFF}" sibTransId="{2A3D3AB9-C3F6-483D-9987-1358375F435E}"/>
    <dgm:cxn modelId="{5979A3F8-528F-4340-9EA2-5D7BA113D36A}" srcId="{06BA86F3-6206-4B7F-B268-EB846FB9E896}" destId="{B80B1605-593B-4B39-ADCA-151A55B769FE}" srcOrd="3" destOrd="0" parTransId="{0EB6C20E-755A-41ED-AC66-90450B6AC184}" sibTransId="{C8E41E51-D46A-4697-BF8E-D00FA7146F15}"/>
    <dgm:cxn modelId="{4A3390FB-6F31-4D95-8196-59097E98873C}" type="presOf" srcId="{545D5A17-14C8-41C1-9656-EE4569D65B6E}" destId="{9F2C712E-7E39-4234-BD7D-12CF1A428257}" srcOrd="0" destOrd="0" presId="urn:microsoft.com/office/officeart/2005/8/layout/lProcess2"/>
    <dgm:cxn modelId="{3A2BF534-4821-41A4-81AF-5937D252FDB5}" type="presParOf" srcId="{1BE69CEF-BE7B-44B8-96BB-402C009DA89C}" destId="{D8C58933-D6C3-436A-9DD3-697613C48442}" srcOrd="0" destOrd="0" presId="urn:microsoft.com/office/officeart/2005/8/layout/lProcess2"/>
    <dgm:cxn modelId="{C3C23DDC-303B-43AA-8BB4-FB074250420D}" type="presParOf" srcId="{D8C58933-D6C3-436A-9DD3-697613C48442}" destId="{9F2C712E-7E39-4234-BD7D-12CF1A428257}" srcOrd="0" destOrd="0" presId="urn:microsoft.com/office/officeart/2005/8/layout/lProcess2"/>
    <dgm:cxn modelId="{35A7EF08-A7BE-40D1-991D-7E55FAC5E2A0}" type="presParOf" srcId="{D8C58933-D6C3-436A-9DD3-697613C48442}" destId="{EF5AF10A-DE74-4A24-BD8C-B178A9C8170C}" srcOrd="1" destOrd="0" presId="urn:microsoft.com/office/officeart/2005/8/layout/lProcess2"/>
    <dgm:cxn modelId="{1291E5EA-383F-44CE-8063-ADC1EE9426B1}" type="presParOf" srcId="{D8C58933-D6C3-436A-9DD3-697613C48442}" destId="{4714AACA-84E5-4A0F-94D1-4D451A96982F}" srcOrd="2" destOrd="0" presId="urn:microsoft.com/office/officeart/2005/8/layout/lProcess2"/>
    <dgm:cxn modelId="{B2A1D00B-BE0A-423D-849D-31CEE9A920E4}" type="presParOf" srcId="{4714AACA-84E5-4A0F-94D1-4D451A96982F}" destId="{22E2A66D-1A48-44FF-BDF6-D80FCEBF732C}" srcOrd="0" destOrd="0" presId="urn:microsoft.com/office/officeart/2005/8/layout/lProcess2"/>
    <dgm:cxn modelId="{00FBE58D-4A87-4221-BA07-804C3E02261C}" type="presParOf" srcId="{22E2A66D-1A48-44FF-BDF6-D80FCEBF732C}" destId="{DB23630B-22CC-437D-877A-F7328C4C7852}" srcOrd="0" destOrd="0" presId="urn:microsoft.com/office/officeart/2005/8/layout/lProcess2"/>
    <dgm:cxn modelId="{51E8AB14-8F12-47C4-8E59-209B42ABB666}" type="presParOf" srcId="{22E2A66D-1A48-44FF-BDF6-D80FCEBF732C}" destId="{D1E1D89D-C452-4016-9A54-15F55A8E95D3}" srcOrd="1" destOrd="0" presId="urn:microsoft.com/office/officeart/2005/8/layout/lProcess2"/>
    <dgm:cxn modelId="{69F410D2-602A-4CB3-A80B-D5E55EE414F0}" type="presParOf" srcId="{22E2A66D-1A48-44FF-BDF6-D80FCEBF732C}" destId="{961E436E-478A-4C0C-9F2C-E60E50D998F5}" srcOrd="2" destOrd="0" presId="urn:microsoft.com/office/officeart/2005/8/layout/lProcess2"/>
    <dgm:cxn modelId="{7DCDDEFA-D40D-44B2-A801-8DADB553CD57}" type="presParOf" srcId="{22E2A66D-1A48-44FF-BDF6-D80FCEBF732C}" destId="{45D5F91C-2C92-44AD-95E0-A967F1722993}" srcOrd="3" destOrd="0" presId="urn:microsoft.com/office/officeart/2005/8/layout/lProcess2"/>
    <dgm:cxn modelId="{ECBB20EC-82DB-4F1E-B8DA-DAE9B7D09BEC}" type="presParOf" srcId="{22E2A66D-1A48-44FF-BDF6-D80FCEBF732C}" destId="{E8864641-F27E-44B5-A396-9F0B2CE21DD8}" srcOrd="4" destOrd="0" presId="urn:microsoft.com/office/officeart/2005/8/layout/lProcess2"/>
    <dgm:cxn modelId="{BFED1793-10D0-4025-8B14-826FC9F21ED3}" type="presParOf" srcId="{22E2A66D-1A48-44FF-BDF6-D80FCEBF732C}" destId="{761EFCE5-A201-429D-957C-B2BBA09EE9F0}" srcOrd="5" destOrd="0" presId="urn:microsoft.com/office/officeart/2005/8/layout/lProcess2"/>
    <dgm:cxn modelId="{17AE2189-0FBF-4419-8F76-3E1A0702A77C}" type="presParOf" srcId="{22E2A66D-1A48-44FF-BDF6-D80FCEBF732C}" destId="{4CCB9B91-BA13-4CC8-BC2E-253DAA4C2A5B}" srcOrd="6" destOrd="0" presId="urn:microsoft.com/office/officeart/2005/8/layout/lProcess2"/>
    <dgm:cxn modelId="{EF8ECD4E-EE48-4A8F-AD84-75AA8E050496}" type="presParOf" srcId="{22E2A66D-1A48-44FF-BDF6-D80FCEBF732C}" destId="{6964C66F-F0E7-4D8A-AE5F-A3A0ADF8EBE7}" srcOrd="7" destOrd="0" presId="urn:microsoft.com/office/officeart/2005/8/layout/lProcess2"/>
    <dgm:cxn modelId="{6E106B76-C2F6-4C78-AAF1-A55E477180B3}" type="presParOf" srcId="{22E2A66D-1A48-44FF-BDF6-D80FCEBF732C}" destId="{650A2A87-9F65-4D5E-A267-CC266C02714D}" srcOrd="8" destOrd="0" presId="urn:microsoft.com/office/officeart/2005/8/layout/lProcess2"/>
    <dgm:cxn modelId="{35DD6D80-D240-4928-8DFD-90E660A896E9}" type="presParOf" srcId="{1BE69CEF-BE7B-44B8-96BB-402C009DA89C}" destId="{1880A3C0-7CF9-4CD4-9305-A9EAAC03B229}" srcOrd="1" destOrd="0" presId="urn:microsoft.com/office/officeart/2005/8/layout/lProcess2"/>
    <dgm:cxn modelId="{CF3894AC-6AAE-4ECC-8F56-A87374F53D58}" type="presParOf" srcId="{1BE69CEF-BE7B-44B8-96BB-402C009DA89C}" destId="{E5846294-ADB3-4D12-AB53-C8BA43445C3B}" srcOrd="2" destOrd="0" presId="urn:microsoft.com/office/officeart/2005/8/layout/lProcess2"/>
    <dgm:cxn modelId="{C83E8088-0C3C-42C8-B7CB-722DE7080BD7}" type="presParOf" srcId="{E5846294-ADB3-4D12-AB53-C8BA43445C3B}" destId="{34E01431-A1F6-44F2-8CAE-AB93CCAC8AEC}" srcOrd="0" destOrd="0" presId="urn:microsoft.com/office/officeart/2005/8/layout/lProcess2"/>
    <dgm:cxn modelId="{214345D4-CDEA-40DC-B667-FD59E9D8BC46}" type="presParOf" srcId="{E5846294-ADB3-4D12-AB53-C8BA43445C3B}" destId="{FF0A8472-E981-4134-80B5-FCD00A2843F9}" srcOrd="1" destOrd="0" presId="urn:microsoft.com/office/officeart/2005/8/layout/lProcess2"/>
    <dgm:cxn modelId="{2BEFC4EE-81C7-4114-A85C-678252B924F5}" type="presParOf" srcId="{E5846294-ADB3-4D12-AB53-C8BA43445C3B}" destId="{4D41B976-5AE6-4C9A-9CC1-9B622EA682DA}" srcOrd="2" destOrd="0" presId="urn:microsoft.com/office/officeart/2005/8/layout/lProcess2"/>
    <dgm:cxn modelId="{D7FA786E-4322-4892-9139-545FFC1790B7}" type="presParOf" srcId="{4D41B976-5AE6-4C9A-9CC1-9B622EA682DA}" destId="{4D8050D4-3CE0-442F-8457-3C7E00CDFF54}" srcOrd="0" destOrd="0" presId="urn:microsoft.com/office/officeart/2005/8/layout/lProcess2"/>
    <dgm:cxn modelId="{72042679-DF02-480E-892A-83F53D04C7AF}" type="presParOf" srcId="{4D8050D4-3CE0-442F-8457-3C7E00CDFF54}" destId="{B9EC2889-1A0C-4018-98BE-2E95E0E0BFD8}" srcOrd="0" destOrd="0" presId="urn:microsoft.com/office/officeart/2005/8/layout/lProcess2"/>
    <dgm:cxn modelId="{35D5566C-6894-44B0-8EE5-F8A89C1670B3}" type="presParOf" srcId="{4D8050D4-3CE0-442F-8457-3C7E00CDFF54}" destId="{972B14B3-1BB0-46DE-80B4-D1EAC9E82824}" srcOrd="1" destOrd="0" presId="urn:microsoft.com/office/officeart/2005/8/layout/lProcess2"/>
    <dgm:cxn modelId="{73F90A80-4570-4384-9927-99CB551D0DE6}" type="presParOf" srcId="{4D8050D4-3CE0-442F-8457-3C7E00CDFF54}" destId="{1EDE45A3-D109-4EDA-B0CA-B9F3D4F2EE30}" srcOrd="2" destOrd="0" presId="urn:microsoft.com/office/officeart/2005/8/layout/lProcess2"/>
    <dgm:cxn modelId="{E1DB6DF2-2CB7-4A3B-A8D1-65B854B34FB1}" type="presParOf" srcId="{4D8050D4-3CE0-442F-8457-3C7E00CDFF54}" destId="{FAE64DB9-171F-45C3-957D-AE35CA0EA412}" srcOrd="3" destOrd="0" presId="urn:microsoft.com/office/officeart/2005/8/layout/lProcess2"/>
    <dgm:cxn modelId="{1CE40C23-5301-4C1C-AD1F-3AD406238E38}" type="presParOf" srcId="{4D8050D4-3CE0-442F-8457-3C7E00CDFF54}" destId="{205E74B9-44A8-4CEA-B7FB-3287DF4D039B}" srcOrd="4" destOrd="0" presId="urn:microsoft.com/office/officeart/2005/8/layout/lProcess2"/>
    <dgm:cxn modelId="{E6276805-2E8A-4720-8F71-18CF20E1D627}" type="presParOf" srcId="{4D8050D4-3CE0-442F-8457-3C7E00CDFF54}" destId="{0906CF4B-0106-4B7A-BFAE-16046F364A0F}" srcOrd="5" destOrd="0" presId="urn:microsoft.com/office/officeart/2005/8/layout/lProcess2"/>
    <dgm:cxn modelId="{D8EDD243-BCD2-402E-8E52-DAA7C6F99FB6}" type="presParOf" srcId="{4D8050D4-3CE0-442F-8457-3C7E00CDFF54}" destId="{748B1E01-6EC4-426F-8F25-63A8C1CF6475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F3F5BB70-00BB-485E-8DE6-883B052C9E03}">
      <dgm:prSet/>
      <dgm:spPr/>
      <dgm:t>
        <a:bodyPr/>
        <a:lstStyle/>
        <a:p>
          <a:r>
            <a:rPr lang="nl-BE" dirty="0"/>
            <a:t>Vijf verhalen voor de geboorte (1:5-80) </a:t>
          </a:r>
        </a:p>
      </dgm:t>
    </dgm:pt>
    <dgm:pt modelId="{0A763965-6CC1-4B49-A958-31583D955D3D}" type="parTrans" cxnId="{660DC0FF-DF2F-4277-80AC-03123387A29D}">
      <dgm:prSet/>
      <dgm:spPr/>
      <dgm:t>
        <a:bodyPr/>
        <a:lstStyle/>
        <a:p>
          <a:endParaRPr lang="nl-BE"/>
        </a:p>
      </dgm:t>
    </dgm:pt>
    <dgm:pt modelId="{7150FB25-6BD4-4F33-849E-7BC1BBF97FE6}" type="sibTrans" cxnId="{660DC0FF-DF2F-4277-80AC-03123387A29D}">
      <dgm:prSet/>
      <dgm:spPr/>
      <dgm:t>
        <a:bodyPr/>
        <a:lstStyle/>
        <a:p>
          <a:endParaRPr lang="nl-BE"/>
        </a:p>
      </dgm:t>
    </dgm:pt>
    <dgm:pt modelId="{D5229CBD-FE27-4D6A-8989-B339F170218A}">
      <dgm:prSet/>
      <dgm:spPr/>
      <dgm:t>
        <a:bodyPr/>
        <a:lstStyle/>
        <a:p>
          <a:r>
            <a:rPr lang="nl-BE"/>
            <a:t>A – De oude Zacharia in de tempel (1:5-25) </a:t>
          </a:r>
        </a:p>
      </dgm:t>
    </dgm:pt>
    <dgm:pt modelId="{308E1423-6A5D-4931-A23E-3408F281B527}" type="parTrans" cxnId="{43EA76AE-7E7A-4758-921E-5D7AD8734D34}">
      <dgm:prSet/>
      <dgm:spPr/>
      <dgm:t>
        <a:bodyPr/>
        <a:lstStyle/>
        <a:p>
          <a:endParaRPr lang="nl-BE"/>
        </a:p>
      </dgm:t>
    </dgm:pt>
    <dgm:pt modelId="{886208A0-EC35-4D5C-9BF3-D73E8EC79063}" type="sibTrans" cxnId="{43EA76AE-7E7A-4758-921E-5D7AD8734D34}">
      <dgm:prSet/>
      <dgm:spPr/>
      <dgm:t>
        <a:bodyPr/>
        <a:lstStyle/>
        <a:p>
          <a:endParaRPr lang="nl-BE"/>
        </a:p>
      </dgm:t>
    </dgm:pt>
    <dgm:pt modelId="{DC22097B-575C-445E-B77A-A9119ACE77ED}">
      <dgm:prSet/>
      <dgm:spPr/>
      <dgm:t>
        <a:bodyPr/>
        <a:lstStyle/>
        <a:p>
          <a:r>
            <a:rPr lang="nl-BE"/>
            <a:t>B – Vreugdevolle aankondiging bij Maria door de engel (1:26-56) en door Elisabeth die haar bezoekt (1:39-56) </a:t>
          </a:r>
        </a:p>
      </dgm:t>
    </dgm:pt>
    <dgm:pt modelId="{F8F8DD09-F955-4117-B211-68736D0F8530}" type="parTrans" cxnId="{72287782-E234-4C7A-9665-AFDB19E0B9F1}">
      <dgm:prSet/>
      <dgm:spPr/>
      <dgm:t>
        <a:bodyPr/>
        <a:lstStyle/>
        <a:p>
          <a:endParaRPr lang="nl-BE"/>
        </a:p>
      </dgm:t>
    </dgm:pt>
    <dgm:pt modelId="{915881F3-5DE4-452D-BF2E-826928DFC622}" type="sibTrans" cxnId="{72287782-E234-4C7A-9665-AFDB19E0B9F1}">
      <dgm:prSet/>
      <dgm:spPr/>
      <dgm:t>
        <a:bodyPr/>
        <a:lstStyle/>
        <a:p>
          <a:endParaRPr lang="nl-BE"/>
        </a:p>
      </dgm:t>
    </dgm:pt>
    <dgm:pt modelId="{49123C64-ED07-4DB2-9C6A-7ED4A620C327}">
      <dgm:prSet/>
      <dgm:spPr/>
      <dgm:t>
        <a:bodyPr/>
        <a:lstStyle/>
        <a:p>
          <a:r>
            <a:rPr lang="nl-BE"/>
            <a:t>C – Geboorte Johannes (1:57-66) en openbaring Zacharia (1:67-80) </a:t>
          </a:r>
        </a:p>
      </dgm:t>
    </dgm:pt>
    <dgm:pt modelId="{12375A6F-5FF3-4342-95CB-4C4236C67A23}" type="parTrans" cxnId="{BCA6BF33-4F49-405C-B61D-D1B86FB8C645}">
      <dgm:prSet/>
      <dgm:spPr/>
      <dgm:t>
        <a:bodyPr/>
        <a:lstStyle/>
        <a:p>
          <a:endParaRPr lang="nl-BE"/>
        </a:p>
      </dgm:t>
    </dgm:pt>
    <dgm:pt modelId="{D7FE5EE7-080C-421C-A842-CAD83BFBE5FE}" type="sibTrans" cxnId="{BCA6BF33-4F49-405C-B61D-D1B86FB8C645}">
      <dgm:prSet/>
      <dgm:spPr/>
      <dgm:t>
        <a:bodyPr/>
        <a:lstStyle/>
        <a:p>
          <a:endParaRPr lang="nl-BE"/>
        </a:p>
      </dgm:t>
    </dgm:pt>
    <dgm:pt modelId="{9E4F29F3-1502-492E-9758-02FCBE5175DA}">
      <dgm:prSet/>
      <dgm:spPr/>
      <dgm:t>
        <a:bodyPr/>
        <a:lstStyle/>
        <a:p>
          <a:r>
            <a:rPr lang="nl-BE"/>
            <a:t>Vijf verhalen vanaf de geboorte (2:1-52) </a:t>
          </a:r>
        </a:p>
      </dgm:t>
    </dgm:pt>
    <dgm:pt modelId="{D96B0850-5B8F-4E02-9B9E-F973FE5A7B8B}" type="parTrans" cxnId="{E3F164F9-E315-496B-950A-73EB8E3D36C0}">
      <dgm:prSet/>
      <dgm:spPr/>
      <dgm:t>
        <a:bodyPr/>
        <a:lstStyle/>
        <a:p>
          <a:endParaRPr lang="nl-BE"/>
        </a:p>
      </dgm:t>
    </dgm:pt>
    <dgm:pt modelId="{173087AC-A153-4353-A210-2469F8B256CD}" type="sibTrans" cxnId="{E3F164F9-E315-496B-950A-73EB8E3D36C0}">
      <dgm:prSet/>
      <dgm:spPr/>
      <dgm:t>
        <a:bodyPr/>
        <a:lstStyle/>
        <a:p>
          <a:endParaRPr lang="nl-BE"/>
        </a:p>
      </dgm:t>
    </dgm:pt>
    <dgm:pt modelId="{E3A1F325-6178-4B79-8396-A8D4818C6E0F}">
      <dgm:prSet/>
      <dgm:spPr/>
      <dgm:t>
        <a:bodyPr/>
        <a:lstStyle/>
        <a:p>
          <a:r>
            <a:rPr lang="nl-BE"/>
            <a:t>C’ – Geboorte Jezus (2:1-7) en openbaring aan herders (2:8-20) </a:t>
          </a:r>
        </a:p>
      </dgm:t>
    </dgm:pt>
    <dgm:pt modelId="{A8F2445E-3474-4B11-B52B-4DFAA3CC1097}" type="parTrans" cxnId="{203EE78E-0817-4EC6-9F29-6E0F4B9AC171}">
      <dgm:prSet/>
      <dgm:spPr/>
      <dgm:t>
        <a:bodyPr/>
        <a:lstStyle/>
        <a:p>
          <a:endParaRPr lang="nl-BE"/>
        </a:p>
      </dgm:t>
    </dgm:pt>
    <dgm:pt modelId="{9810C936-729D-4CAF-9932-5C9FFCD53517}" type="sibTrans" cxnId="{203EE78E-0817-4EC6-9F29-6E0F4B9AC171}">
      <dgm:prSet/>
      <dgm:spPr/>
      <dgm:t>
        <a:bodyPr/>
        <a:lstStyle/>
        <a:p>
          <a:endParaRPr lang="nl-BE"/>
        </a:p>
      </dgm:t>
    </dgm:pt>
    <dgm:pt modelId="{5C84A970-4E1D-46F7-A8D9-62AF6619974E}">
      <dgm:prSet/>
      <dgm:spPr/>
      <dgm:t>
        <a:bodyPr/>
        <a:lstStyle/>
        <a:p>
          <a:r>
            <a:rPr lang="nl-BE"/>
            <a:t>B’ – Pijnlijke aankondiging van Simeon (2:22-35) en van Hanna (2:36-39) </a:t>
          </a:r>
        </a:p>
      </dgm:t>
    </dgm:pt>
    <dgm:pt modelId="{7EA019B3-A832-4CC5-8BDC-6B9AB8C1A097}" type="parTrans" cxnId="{FED0DEAF-2E9B-460C-A4AB-97AD5E180251}">
      <dgm:prSet/>
      <dgm:spPr/>
      <dgm:t>
        <a:bodyPr/>
        <a:lstStyle/>
        <a:p>
          <a:endParaRPr lang="nl-BE"/>
        </a:p>
      </dgm:t>
    </dgm:pt>
    <dgm:pt modelId="{2E71A5B2-2CF2-4E89-B201-7840E4AB1FE0}" type="sibTrans" cxnId="{FED0DEAF-2E9B-460C-A4AB-97AD5E180251}">
      <dgm:prSet/>
      <dgm:spPr/>
      <dgm:t>
        <a:bodyPr/>
        <a:lstStyle/>
        <a:p>
          <a:endParaRPr lang="nl-BE"/>
        </a:p>
      </dgm:t>
    </dgm:pt>
    <dgm:pt modelId="{29BF2C98-0194-44C5-A50F-E6AD49DC756C}">
      <dgm:prSet/>
      <dgm:spPr/>
      <dgm:t>
        <a:bodyPr/>
        <a:lstStyle/>
        <a:p>
          <a:r>
            <a:rPr lang="nl-BE"/>
            <a:t>A’ – De twaalfjarige Jezus in de tempel (2:40-52) </a:t>
          </a:r>
        </a:p>
      </dgm:t>
    </dgm:pt>
    <dgm:pt modelId="{B7A5728E-63CB-436F-831D-506518D03C08}" type="parTrans" cxnId="{5BED9FD3-9CAB-43A5-AB41-3063F6D2C368}">
      <dgm:prSet/>
      <dgm:spPr/>
      <dgm:t>
        <a:bodyPr/>
        <a:lstStyle/>
        <a:p>
          <a:endParaRPr lang="nl-BE"/>
        </a:p>
      </dgm:t>
    </dgm:pt>
    <dgm:pt modelId="{8DBE10ED-D98F-420C-94EF-019A8C26BE0C}" type="sibTrans" cxnId="{5BED9FD3-9CAB-43A5-AB41-3063F6D2C368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2D114285-D203-480B-8BAA-2C721D376014}" type="pres">
      <dgm:prSet presAssocID="{F3F5BB70-00BB-485E-8DE6-883B052C9E03}" presName="compNode" presStyleCnt="0"/>
      <dgm:spPr/>
    </dgm:pt>
    <dgm:pt modelId="{ADF79246-5A59-4045-84C4-D18E54D8C019}" type="pres">
      <dgm:prSet presAssocID="{F3F5BB70-00BB-485E-8DE6-883B052C9E03}" presName="aNode" presStyleLbl="bgShp" presStyleIdx="0" presStyleCnt="2"/>
      <dgm:spPr/>
    </dgm:pt>
    <dgm:pt modelId="{6A0B9E48-B48C-4ECE-AA64-94090725B7D6}" type="pres">
      <dgm:prSet presAssocID="{F3F5BB70-00BB-485E-8DE6-883B052C9E03}" presName="textNode" presStyleLbl="bgShp" presStyleIdx="0" presStyleCnt="2"/>
      <dgm:spPr/>
    </dgm:pt>
    <dgm:pt modelId="{10072FD7-E23E-4993-AA99-E28073E45CEC}" type="pres">
      <dgm:prSet presAssocID="{F3F5BB70-00BB-485E-8DE6-883B052C9E03}" presName="compChildNode" presStyleCnt="0"/>
      <dgm:spPr/>
    </dgm:pt>
    <dgm:pt modelId="{7A625252-0C9D-4309-8652-5A2BA78CC007}" type="pres">
      <dgm:prSet presAssocID="{F3F5BB70-00BB-485E-8DE6-883B052C9E03}" presName="theInnerList" presStyleCnt="0"/>
      <dgm:spPr/>
    </dgm:pt>
    <dgm:pt modelId="{96411F19-91DE-49FD-BB62-699D0CF71FE3}" type="pres">
      <dgm:prSet presAssocID="{D5229CBD-FE27-4D6A-8989-B339F170218A}" presName="childNode" presStyleLbl="node1" presStyleIdx="0" presStyleCnt="6">
        <dgm:presLayoutVars>
          <dgm:bulletEnabled val="1"/>
        </dgm:presLayoutVars>
      </dgm:prSet>
      <dgm:spPr/>
    </dgm:pt>
    <dgm:pt modelId="{2E30BC1F-F97F-469D-85EE-E5F965A723C4}" type="pres">
      <dgm:prSet presAssocID="{D5229CBD-FE27-4D6A-8989-B339F170218A}" presName="aSpace2" presStyleCnt="0"/>
      <dgm:spPr/>
    </dgm:pt>
    <dgm:pt modelId="{928B82D9-4995-4510-8994-BFE10B3DAB8C}" type="pres">
      <dgm:prSet presAssocID="{DC22097B-575C-445E-B77A-A9119ACE77ED}" presName="childNode" presStyleLbl="node1" presStyleIdx="1" presStyleCnt="6">
        <dgm:presLayoutVars>
          <dgm:bulletEnabled val="1"/>
        </dgm:presLayoutVars>
      </dgm:prSet>
      <dgm:spPr/>
    </dgm:pt>
    <dgm:pt modelId="{88BCFB15-1569-44E2-B076-D1160C4F4FE7}" type="pres">
      <dgm:prSet presAssocID="{DC22097B-575C-445E-B77A-A9119ACE77ED}" presName="aSpace2" presStyleCnt="0"/>
      <dgm:spPr/>
    </dgm:pt>
    <dgm:pt modelId="{177900F7-7581-4379-B624-FE235AF9C51F}" type="pres">
      <dgm:prSet presAssocID="{49123C64-ED07-4DB2-9C6A-7ED4A620C327}" presName="childNode" presStyleLbl="node1" presStyleIdx="2" presStyleCnt="6">
        <dgm:presLayoutVars>
          <dgm:bulletEnabled val="1"/>
        </dgm:presLayoutVars>
      </dgm:prSet>
      <dgm:spPr/>
    </dgm:pt>
    <dgm:pt modelId="{8D33217B-8D7A-40D6-B490-2EF136A84D3F}" type="pres">
      <dgm:prSet presAssocID="{F3F5BB70-00BB-485E-8DE6-883B052C9E03}" presName="aSpace" presStyleCnt="0"/>
      <dgm:spPr/>
    </dgm:pt>
    <dgm:pt modelId="{7601C36B-AF36-4ACF-8B60-82F099CA2179}" type="pres">
      <dgm:prSet presAssocID="{9E4F29F3-1502-492E-9758-02FCBE5175DA}" presName="compNode" presStyleCnt="0"/>
      <dgm:spPr/>
    </dgm:pt>
    <dgm:pt modelId="{B0463346-581F-41F3-B758-9150A4F8ADA7}" type="pres">
      <dgm:prSet presAssocID="{9E4F29F3-1502-492E-9758-02FCBE5175DA}" presName="aNode" presStyleLbl="bgShp" presStyleIdx="1" presStyleCnt="2"/>
      <dgm:spPr/>
    </dgm:pt>
    <dgm:pt modelId="{BB5E3D0F-5907-44BB-8DAF-38925CE88091}" type="pres">
      <dgm:prSet presAssocID="{9E4F29F3-1502-492E-9758-02FCBE5175DA}" presName="textNode" presStyleLbl="bgShp" presStyleIdx="1" presStyleCnt="2"/>
      <dgm:spPr/>
    </dgm:pt>
    <dgm:pt modelId="{9AAD4AB2-B43B-485B-BF54-D5238F74FADE}" type="pres">
      <dgm:prSet presAssocID="{9E4F29F3-1502-492E-9758-02FCBE5175DA}" presName="compChildNode" presStyleCnt="0"/>
      <dgm:spPr/>
    </dgm:pt>
    <dgm:pt modelId="{412A8D26-6860-43B0-8FAE-FA987EC2373B}" type="pres">
      <dgm:prSet presAssocID="{9E4F29F3-1502-492E-9758-02FCBE5175DA}" presName="theInnerList" presStyleCnt="0"/>
      <dgm:spPr/>
    </dgm:pt>
    <dgm:pt modelId="{54C2BFA7-959E-4B7B-9DE2-1E82D17B4185}" type="pres">
      <dgm:prSet presAssocID="{E3A1F325-6178-4B79-8396-A8D4818C6E0F}" presName="childNode" presStyleLbl="node1" presStyleIdx="3" presStyleCnt="6">
        <dgm:presLayoutVars>
          <dgm:bulletEnabled val="1"/>
        </dgm:presLayoutVars>
      </dgm:prSet>
      <dgm:spPr/>
    </dgm:pt>
    <dgm:pt modelId="{EC69F92C-F23B-4551-8B1A-3F90840D560A}" type="pres">
      <dgm:prSet presAssocID="{E3A1F325-6178-4B79-8396-A8D4818C6E0F}" presName="aSpace2" presStyleCnt="0"/>
      <dgm:spPr/>
    </dgm:pt>
    <dgm:pt modelId="{E163C115-30EA-4153-9771-DED9816578DA}" type="pres">
      <dgm:prSet presAssocID="{5C84A970-4E1D-46F7-A8D9-62AF6619974E}" presName="childNode" presStyleLbl="node1" presStyleIdx="4" presStyleCnt="6">
        <dgm:presLayoutVars>
          <dgm:bulletEnabled val="1"/>
        </dgm:presLayoutVars>
      </dgm:prSet>
      <dgm:spPr/>
    </dgm:pt>
    <dgm:pt modelId="{4A48E417-EC11-43F3-A758-71F04194C7BA}" type="pres">
      <dgm:prSet presAssocID="{5C84A970-4E1D-46F7-A8D9-62AF6619974E}" presName="aSpace2" presStyleCnt="0"/>
      <dgm:spPr/>
    </dgm:pt>
    <dgm:pt modelId="{67ED8100-93D0-4344-9E1F-FC84F14C3970}" type="pres">
      <dgm:prSet presAssocID="{29BF2C98-0194-44C5-A50F-E6AD49DC756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3D57181D-B4FA-49AD-96D2-51DAE13DF016}" type="presOf" srcId="{F3F5BB70-00BB-485E-8DE6-883B052C9E03}" destId="{ADF79246-5A59-4045-84C4-D18E54D8C019}" srcOrd="0" destOrd="0" presId="urn:microsoft.com/office/officeart/2005/8/layout/lProcess2"/>
    <dgm:cxn modelId="{028DF62C-A7B1-4058-BC68-4B22987905AA}" type="presOf" srcId="{D5229CBD-FE27-4D6A-8989-B339F170218A}" destId="{96411F19-91DE-49FD-BB62-699D0CF71FE3}" srcOrd="0" destOrd="0" presId="urn:microsoft.com/office/officeart/2005/8/layout/lProcess2"/>
    <dgm:cxn modelId="{BCA6BF33-4F49-405C-B61D-D1B86FB8C645}" srcId="{F3F5BB70-00BB-485E-8DE6-883B052C9E03}" destId="{49123C64-ED07-4DB2-9C6A-7ED4A620C327}" srcOrd="2" destOrd="0" parTransId="{12375A6F-5FF3-4342-95CB-4C4236C67A23}" sibTransId="{D7FE5EE7-080C-421C-A842-CAD83BFBE5FE}"/>
    <dgm:cxn modelId="{02484E46-07EE-4BD3-90D3-63158C26B40D}" type="presOf" srcId="{9E4F29F3-1502-492E-9758-02FCBE5175DA}" destId="{B0463346-581F-41F3-B758-9150A4F8ADA7}" srcOrd="0" destOrd="0" presId="urn:microsoft.com/office/officeart/2005/8/layout/lProcess2"/>
    <dgm:cxn modelId="{A4E78849-3058-4757-8EE7-90CA32B6A9F2}" type="presOf" srcId="{49123C64-ED07-4DB2-9C6A-7ED4A620C327}" destId="{177900F7-7581-4379-B624-FE235AF9C51F}" srcOrd="0" destOrd="0" presId="urn:microsoft.com/office/officeart/2005/8/layout/lProcess2"/>
    <dgm:cxn modelId="{1B59096B-FB22-48EA-8EB3-B41B48E172E1}" type="presOf" srcId="{29BF2C98-0194-44C5-A50F-E6AD49DC756C}" destId="{67ED8100-93D0-4344-9E1F-FC84F14C3970}" srcOrd="0" destOrd="0" presId="urn:microsoft.com/office/officeart/2005/8/layout/lProcess2"/>
    <dgm:cxn modelId="{72287782-E234-4C7A-9665-AFDB19E0B9F1}" srcId="{F3F5BB70-00BB-485E-8DE6-883B052C9E03}" destId="{DC22097B-575C-445E-B77A-A9119ACE77ED}" srcOrd="1" destOrd="0" parTransId="{F8F8DD09-F955-4117-B211-68736D0F8530}" sibTransId="{915881F3-5DE4-452D-BF2E-826928DFC622}"/>
    <dgm:cxn modelId="{203EE78E-0817-4EC6-9F29-6E0F4B9AC171}" srcId="{9E4F29F3-1502-492E-9758-02FCBE5175DA}" destId="{E3A1F325-6178-4B79-8396-A8D4818C6E0F}" srcOrd="0" destOrd="0" parTransId="{A8F2445E-3474-4B11-B52B-4DFAA3CC1097}" sibTransId="{9810C936-729D-4CAF-9932-5C9FFCD53517}"/>
    <dgm:cxn modelId="{94C439A3-0195-44D9-801C-7182A042AA92}" type="presOf" srcId="{D659E460-BB5B-4039-86A9-BE4FC8738B5F}" destId="{1BE69CEF-BE7B-44B8-96BB-402C009DA89C}" srcOrd="0" destOrd="0" presId="urn:microsoft.com/office/officeart/2005/8/layout/lProcess2"/>
    <dgm:cxn modelId="{FC4BC8A5-62F8-447C-A557-E82D054B0CCB}" type="presOf" srcId="{F3F5BB70-00BB-485E-8DE6-883B052C9E03}" destId="{6A0B9E48-B48C-4ECE-AA64-94090725B7D6}" srcOrd="1" destOrd="0" presId="urn:microsoft.com/office/officeart/2005/8/layout/lProcess2"/>
    <dgm:cxn modelId="{43EA76AE-7E7A-4758-921E-5D7AD8734D34}" srcId="{F3F5BB70-00BB-485E-8DE6-883B052C9E03}" destId="{D5229CBD-FE27-4D6A-8989-B339F170218A}" srcOrd="0" destOrd="0" parTransId="{308E1423-6A5D-4931-A23E-3408F281B527}" sibTransId="{886208A0-EC35-4D5C-9BF3-D73E8EC79063}"/>
    <dgm:cxn modelId="{A62EEDAE-149D-4BFF-BC72-E8DDEF75B6D9}" type="presOf" srcId="{9E4F29F3-1502-492E-9758-02FCBE5175DA}" destId="{BB5E3D0F-5907-44BB-8DAF-38925CE88091}" srcOrd="1" destOrd="0" presId="urn:microsoft.com/office/officeart/2005/8/layout/lProcess2"/>
    <dgm:cxn modelId="{FED0DEAF-2E9B-460C-A4AB-97AD5E180251}" srcId="{9E4F29F3-1502-492E-9758-02FCBE5175DA}" destId="{5C84A970-4E1D-46F7-A8D9-62AF6619974E}" srcOrd="1" destOrd="0" parTransId="{7EA019B3-A832-4CC5-8BDC-6B9AB8C1A097}" sibTransId="{2E71A5B2-2CF2-4E89-B201-7840E4AB1FE0}"/>
    <dgm:cxn modelId="{C5CA5FBD-A9AA-4077-8D9D-BF177DCA27C7}" type="presOf" srcId="{5C84A970-4E1D-46F7-A8D9-62AF6619974E}" destId="{E163C115-30EA-4153-9771-DED9816578DA}" srcOrd="0" destOrd="0" presId="urn:microsoft.com/office/officeart/2005/8/layout/lProcess2"/>
    <dgm:cxn modelId="{E74196BF-B3EA-41EA-9D85-F488BAD6E0A3}" type="presOf" srcId="{E3A1F325-6178-4B79-8396-A8D4818C6E0F}" destId="{54C2BFA7-959E-4B7B-9DE2-1E82D17B4185}" srcOrd="0" destOrd="0" presId="urn:microsoft.com/office/officeart/2005/8/layout/lProcess2"/>
    <dgm:cxn modelId="{187768C7-80DC-40EC-B065-2AEE5F5D6070}" type="presOf" srcId="{DC22097B-575C-445E-B77A-A9119ACE77ED}" destId="{928B82D9-4995-4510-8994-BFE10B3DAB8C}" srcOrd="0" destOrd="0" presId="urn:microsoft.com/office/officeart/2005/8/layout/lProcess2"/>
    <dgm:cxn modelId="{5BED9FD3-9CAB-43A5-AB41-3063F6D2C368}" srcId="{9E4F29F3-1502-492E-9758-02FCBE5175DA}" destId="{29BF2C98-0194-44C5-A50F-E6AD49DC756C}" srcOrd="2" destOrd="0" parTransId="{B7A5728E-63CB-436F-831D-506518D03C08}" sibTransId="{8DBE10ED-D98F-420C-94EF-019A8C26BE0C}"/>
    <dgm:cxn modelId="{E3F164F9-E315-496B-950A-73EB8E3D36C0}" srcId="{D659E460-BB5B-4039-86A9-BE4FC8738B5F}" destId="{9E4F29F3-1502-492E-9758-02FCBE5175DA}" srcOrd="1" destOrd="0" parTransId="{D96B0850-5B8F-4E02-9B9E-F973FE5A7B8B}" sibTransId="{173087AC-A153-4353-A210-2469F8B256CD}"/>
    <dgm:cxn modelId="{660DC0FF-DF2F-4277-80AC-03123387A29D}" srcId="{D659E460-BB5B-4039-86A9-BE4FC8738B5F}" destId="{F3F5BB70-00BB-485E-8DE6-883B052C9E03}" srcOrd="0" destOrd="0" parTransId="{0A763965-6CC1-4B49-A958-31583D955D3D}" sibTransId="{7150FB25-6BD4-4F33-849E-7BC1BBF97FE6}"/>
    <dgm:cxn modelId="{29FCFBC5-7018-4F94-BD5F-3C720BC909FE}" type="presParOf" srcId="{1BE69CEF-BE7B-44B8-96BB-402C009DA89C}" destId="{2D114285-D203-480B-8BAA-2C721D376014}" srcOrd="0" destOrd="0" presId="urn:microsoft.com/office/officeart/2005/8/layout/lProcess2"/>
    <dgm:cxn modelId="{197DD5E1-BAEA-456B-94E2-B30D2820B8DA}" type="presParOf" srcId="{2D114285-D203-480B-8BAA-2C721D376014}" destId="{ADF79246-5A59-4045-84C4-D18E54D8C019}" srcOrd="0" destOrd="0" presId="urn:microsoft.com/office/officeart/2005/8/layout/lProcess2"/>
    <dgm:cxn modelId="{CADB9C8D-03C7-4396-A736-E100183C9D64}" type="presParOf" srcId="{2D114285-D203-480B-8BAA-2C721D376014}" destId="{6A0B9E48-B48C-4ECE-AA64-94090725B7D6}" srcOrd="1" destOrd="0" presId="urn:microsoft.com/office/officeart/2005/8/layout/lProcess2"/>
    <dgm:cxn modelId="{0DA2B404-B41C-406E-9DBF-8982DE871393}" type="presParOf" srcId="{2D114285-D203-480B-8BAA-2C721D376014}" destId="{10072FD7-E23E-4993-AA99-E28073E45CEC}" srcOrd="2" destOrd="0" presId="urn:microsoft.com/office/officeart/2005/8/layout/lProcess2"/>
    <dgm:cxn modelId="{E8BE0194-FD89-41D8-AE6A-058419F837B2}" type="presParOf" srcId="{10072FD7-E23E-4993-AA99-E28073E45CEC}" destId="{7A625252-0C9D-4309-8652-5A2BA78CC007}" srcOrd="0" destOrd="0" presId="urn:microsoft.com/office/officeart/2005/8/layout/lProcess2"/>
    <dgm:cxn modelId="{2E6BDA71-90E1-4DBB-8D4A-3497774A8580}" type="presParOf" srcId="{7A625252-0C9D-4309-8652-5A2BA78CC007}" destId="{96411F19-91DE-49FD-BB62-699D0CF71FE3}" srcOrd="0" destOrd="0" presId="urn:microsoft.com/office/officeart/2005/8/layout/lProcess2"/>
    <dgm:cxn modelId="{DDA95C8B-EBD9-470F-AEF5-5BE7BCA17CB3}" type="presParOf" srcId="{7A625252-0C9D-4309-8652-5A2BA78CC007}" destId="{2E30BC1F-F97F-469D-85EE-E5F965A723C4}" srcOrd="1" destOrd="0" presId="urn:microsoft.com/office/officeart/2005/8/layout/lProcess2"/>
    <dgm:cxn modelId="{F71E2E65-02E7-4E4F-96E6-8D90538AB791}" type="presParOf" srcId="{7A625252-0C9D-4309-8652-5A2BA78CC007}" destId="{928B82D9-4995-4510-8994-BFE10B3DAB8C}" srcOrd="2" destOrd="0" presId="urn:microsoft.com/office/officeart/2005/8/layout/lProcess2"/>
    <dgm:cxn modelId="{6A5725EA-45EB-485E-94D3-804A031C5869}" type="presParOf" srcId="{7A625252-0C9D-4309-8652-5A2BA78CC007}" destId="{88BCFB15-1569-44E2-B076-D1160C4F4FE7}" srcOrd="3" destOrd="0" presId="urn:microsoft.com/office/officeart/2005/8/layout/lProcess2"/>
    <dgm:cxn modelId="{3C5C6D9A-57AC-4DF7-A920-7374CACA9E15}" type="presParOf" srcId="{7A625252-0C9D-4309-8652-5A2BA78CC007}" destId="{177900F7-7581-4379-B624-FE235AF9C51F}" srcOrd="4" destOrd="0" presId="urn:microsoft.com/office/officeart/2005/8/layout/lProcess2"/>
    <dgm:cxn modelId="{94FE5759-00D2-4C42-8C76-68BBFF176E80}" type="presParOf" srcId="{1BE69CEF-BE7B-44B8-96BB-402C009DA89C}" destId="{8D33217B-8D7A-40D6-B490-2EF136A84D3F}" srcOrd="1" destOrd="0" presId="urn:microsoft.com/office/officeart/2005/8/layout/lProcess2"/>
    <dgm:cxn modelId="{BE9A07ED-ADF1-4826-BB98-F89F4E699B83}" type="presParOf" srcId="{1BE69CEF-BE7B-44B8-96BB-402C009DA89C}" destId="{7601C36B-AF36-4ACF-8B60-82F099CA2179}" srcOrd="2" destOrd="0" presId="urn:microsoft.com/office/officeart/2005/8/layout/lProcess2"/>
    <dgm:cxn modelId="{EFF4FB66-BC4D-4EDC-A828-913DFBBFDE90}" type="presParOf" srcId="{7601C36B-AF36-4ACF-8B60-82F099CA2179}" destId="{B0463346-581F-41F3-B758-9150A4F8ADA7}" srcOrd="0" destOrd="0" presId="urn:microsoft.com/office/officeart/2005/8/layout/lProcess2"/>
    <dgm:cxn modelId="{65790B4E-05C3-4587-9A2D-52D41A4D43A6}" type="presParOf" srcId="{7601C36B-AF36-4ACF-8B60-82F099CA2179}" destId="{BB5E3D0F-5907-44BB-8DAF-38925CE88091}" srcOrd="1" destOrd="0" presId="urn:microsoft.com/office/officeart/2005/8/layout/lProcess2"/>
    <dgm:cxn modelId="{5B637FDF-F67E-46D0-B294-DBA8218D572B}" type="presParOf" srcId="{7601C36B-AF36-4ACF-8B60-82F099CA2179}" destId="{9AAD4AB2-B43B-485B-BF54-D5238F74FADE}" srcOrd="2" destOrd="0" presId="urn:microsoft.com/office/officeart/2005/8/layout/lProcess2"/>
    <dgm:cxn modelId="{F0014339-FE35-464B-9A8C-9747F3B19FC2}" type="presParOf" srcId="{9AAD4AB2-B43B-485B-BF54-D5238F74FADE}" destId="{412A8D26-6860-43B0-8FAE-FA987EC2373B}" srcOrd="0" destOrd="0" presId="urn:microsoft.com/office/officeart/2005/8/layout/lProcess2"/>
    <dgm:cxn modelId="{5F84B582-64ED-4A9C-BF09-38A713D0BE4F}" type="presParOf" srcId="{412A8D26-6860-43B0-8FAE-FA987EC2373B}" destId="{54C2BFA7-959E-4B7B-9DE2-1E82D17B4185}" srcOrd="0" destOrd="0" presId="urn:microsoft.com/office/officeart/2005/8/layout/lProcess2"/>
    <dgm:cxn modelId="{CB32A149-6C66-44E3-B81B-E9E867CC387E}" type="presParOf" srcId="{412A8D26-6860-43B0-8FAE-FA987EC2373B}" destId="{EC69F92C-F23B-4551-8B1A-3F90840D560A}" srcOrd="1" destOrd="0" presId="urn:microsoft.com/office/officeart/2005/8/layout/lProcess2"/>
    <dgm:cxn modelId="{20CC30AA-6BEC-4875-B157-390D306F8AF2}" type="presParOf" srcId="{412A8D26-6860-43B0-8FAE-FA987EC2373B}" destId="{E163C115-30EA-4153-9771-DED9816578DA}" srcOrd="2" destOrd="0" presId="urn:microsoft.com/office/officeart/2005/8/layout/lProcess2"/>
    <dgm:cxn modelId="{CC9238FC-07F0-4521-AE6F-BB89EB9A4AC7}" type="presParOf" srcId="{412A8D26-6860-43B0-8FAE-FA987EC2373B}" destId="{4A48E417-EC11-43F3-A758-71F04194C7BA}" srcOrd="3" destOrd="0" presId="urn:microsoft.com/office/officeart/2005/8/layout/lProcess2"/>
    <dgm:cxn modelId="{5A527BAF-F184-4106-8E84-04B6E0661B3F}" type="presParOf" srcId="{412A8D26-6860-43B0-8FAE-FA987EC2373B}" destId="{67ED8100-93D0-4344-9E1F-FC84F14C3970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A05B0C40-1423-4338-8338-BC17932ADD1D}">
      <dgm:prSet/>
      <dgm:spPr/>
      <dgm:t>
        <a:bodyPr/>
        <a:lstStyle/>
        <a:p>
          <a:r>
            <a:rPr lang="nl-BE" dirty="0"/>
            <a:t>Johannes in de wildernis</a:t>
          </a:r>
          <a:br>
            <a:rPr lang="nl-BE" dirty="0"/>
          </a:br>
          <a:r>
            <a:rPr lang="nl-BE" dirty="0"/>
            <a:t>(3:1-20) </a:t>
          </a:r>
        </a:p>
      </dgm:t>
    </dgm:pt>
    <dgm:pt modelId="{0A4EAEB1-423E-48E7-8CB3-9B650FF42912}" type="parTrans" cxnId="{99CE51F0-2C8A-4B5F-97E5-6FCD9EB2025A}">
      <dgm:prSet/>
      <dgm:spPr/>
      <dgm:t>
        <a:bodyPr/>
        <a:lstStyle/>
        <a:p>
          <a:endParaRPr lang="nl-BE"/>
        </a:p>
      </dgm:t>
    </dgm:pt>
    <dgm:pt modelId="{5701D4A5-4617-4DCE-B9BD-95243C0D2CBA}" type="sibTrans" cxnId="{99CE51F0-2C8A-4B5F-97E5-6FCD9EB2025A}">
      <dgm:prSet/>
      <dgm:spPr/>
      <dgm:t>
        <a:bodyPr/>
        <a:lstStyle/>
        <a:p>
          <a:endParaRPr lang="nl-BE"/>
        </a:p>
      </dgm:t>
    </dgm:pt>
    <dgm:pt modelId="{A0615942-C060-4D1C-AEEE-B8F530C249CA}">
      <dgm:prSet/>
      <dgm:spPr/>
      <dgm:t>
        <a:bodyPr/>
        <a:lstStyle/>
        <a:p>
          <a:r>
            <a:rPr lang="nl-BE"/>
            <a:t>Introductie van zijn dienst (3:1-14) </a:t>
          </a:r>
        </a:p>
      </dgm:t>
    </dgm:pt>
    <dgm:pt modelId="{CEEFC6A7-B3B3-4E79-8608-ED71F18F3B2F}" type="parTrans" cxnId="{0B3C0A88-8EE4-4492-BAE1-4352C62791ED}">
      <dgm:prSet/>
      <dgm:spPr/>
      <dgm:t>
        <a:bodyPr/>
        <a:lstStyle/>
        <a:p>
          <a:endParaRPr lang="nl-BE"/>
        </a:p>
      </dgm:t>
    </dgm:pt>
    <dgm:pt modelId="{32C0468A-7189-40C9-8DC5-866F41E0D2DE}" type="sibTrans" cxnId="{0B3C0A88-8EE4-4492-BAE1-4352C62791ED}">
      <dgm:prSet/>
      <dgm:spPr/>
      <dgm:t>
        <a:bodyPr/>
        <a:lstStyle/>
        <a:p>
          <a:endParaRPr lang="nl-BE"/>
        </a:p>
      </dgm:t>
    </dgm:pt>
    <dgm:pt modelId="{77605AA0-1768-4898-A27C-BA8FE22CB0BC}">
      <dgm:prSet/>
      <dgm:spPr/>
      <dgm:t>
        <a:bodyPr/>
        <a:lstStyle/>
        <a:p>
          <a:r>
            <a:rPr lang="nl-BE"/>
            <a:t>Oproep tot Godsvrucht (3:7-14), aanval en arrestatie (3:15-20) </a:t>
          </a:r>
        </a:p>
      </dgm:t>
    </dgm:pt>
    <dgm:pt modelId="{4ABD3A4F-C8DD-4CEB-8360-82CD99BA10EA}" type="parTrans" cxnId="{8010ECA1-0314-43ED-8D5F-57C3C39F1440}">
      <dgm:prSet/>
      <dgm:spPr/>
      <dgm:t>
        <a:bodyPr/>
        <a:lstStyle/>
        <a:p>
          <a:endParaRPr lang="nl-BE"/>
        </a:p>
      </dgm:t>
    </dgm:pt>
    <dgm:pt modelId="{F3B78B65-2F1C-4A9F-BB73-4ECC699A52AB}" type="sibTrans" cxnId="{8010ECA1-0314-43ED-8D5F-57C3C39F1440}">
      <dgm:prSet/>
      <dgm:spPr/>
      <dgm:t>
        <a:bodyPr/>
        <a:lstStyle/>
        <a:p>
          <a:endParaRPr lang="nl-BE"/>
        </a:p>
      </dgm:t>
    </dgm:pt>
    <dgm:pt modelId="{C103238E-E0E1-4761-A124-8826D72126BC}">
      <dgm:prSet/>
      <dgm:spPr/>
      <dgm:t>
        <a:bodyPr/>
        <a:lstStyle/>
        <a:p>
          <a:r>
            <a:rPr lang="nl-BE" dirty="0"/>
            <a:t>Jezus in de wildernis</a:t>
          </a:r>
          <a:br>
            <a:rPr lang="nl-BE" dirty="0"/>
          </a:br>
          <a:r>
            <a:rPr lang="nl-BE" dirty="0"/>
            <a:t>(3:21-4:13) </a:t>
          </a:r>
        </a:p>
      </dgm:t>
    </dgm:pt>
    <dgm:pt modelId="{4717F01E-62A9-4F64-8462-37B72A057809}" type="parTrans" cxnId="{776B1AD1-F35F-47B3-92DF-2D8905E682F2}">
      <dgm:prSet/>
      <dgm:spPr/>
      <dgm:t>
        <a:bodyPr/>
        <a:lstStyle/>
        <a:p>
          <a:endParaRPr lang="nl-BE"/>
        </a:p>
      </dgm:t>
    </dgm:pt>
    <dgm:pt modelId="{DC881CCD-1796-4FF0-82C3-30C5A7634190}" type="sibTrans" cxnId="{776B1AD1-F35F-47B3-92DF-2D8905E682F2}">
      <dgm:prSet/>
      <dgm:spPr/>
      <dgm:t>
        <a:bodyPr/>
        <a:lstStyle/>
        <a:p>
          <a:endParaRPr lang="nl-BE"/>
        </a:p>
      </dgm:t>
    </dgm:pt>
    <dgm:pt modelId="{5940B1B3-D5ED-404D-9FFF-B83A925C77FC}">
      <dgm:prSet/>
      <dgm:spPr/>
      <dgm:t>
        <a:bodyPr/>
        <a:lstStyle/>
        <a:p>
          <a:r>
            <a:rPr lang="nl-BE"/>
            <a:t>De doop van Jezus (3:21-22), zijn stamboom (3:23-38) </a:t>
          </a:r>
        </a:p>
      </dgm:t>
    </dgm:pt>
    <dgm:pt modelId="{C2308A4D-FA9F-4FF1-9797-732578DE244B}" type="parTrans" cxnId="{4D89564D-4F5A-4486-AC5E-194787C593B1}">
      <dgm:prSet/>
      <dgm:spPr/>
      <dgm:t>
        <a:bodyPr/>
        <a:lstStyle/>
        <a:p>
          <a:endParaRPr lang="nl-BE"/>
        </a:p>
      </dgm:t>
    </dgm:pt>
    <dgm:pt modelId="{E46423FB-185D-4575-9C46-C6E4D52BAAAA}" type="sibTrans" cxnId="{4D89564D-4F5A-4486-AC5E-194787C593B1}">
      <dgm:prSet/>
      <dgm:spPr/>
      <dgm:t>
        <a:bodyPr/>
        <a:lstStyle/>
        <a:p>
          <a:endParaRPr lang="nl-BE"/>
        </a:p>
      </dgm:t>
    </dgm:pt>
    <dgm:pt modelId="{02778429-42F9-4330-8D76-5D7D56C2C31E}">
      <dgm:prSet/>
      <dgm:spPr/>
      <dgm:t>
        <a:bodyPr/>
        <a:lstStyle/>
        <a:p>
          <a:r>
            <a:rPr lang="nl-BE"/>
            <a:t>Aanval van de duivel op Jezus’ identiteit (4:1-13) </a:t>
          </a:r>
        </a:p>
      </dgm:t>
    </dgm:pt>
    <dgm:pt modelId="{7175C528-EA05-4375-AB7A-56BD0E2CF2FB}" type="parTrans" cxnId="{BD7A2765-A71D-44ED-AE62-87CDB4F24EF8}">
      <dgm:prSet/>
      <dgm:spPr/>
      <dgm:t>
        <a:bodyPr/>
        <a:lstStyle/>
        <a:p>
          <a:endParaRPr lang="nl-BE"/>
        </a:p>
      </dgm:t>
    </dgm:pt>
    <dgm:pt modelId="{CB3B2740-DB11-4ADD-AD31-97DA31534F94}" type="sibTrans" cxnId="{BD7A2765-A71D-44ED-AE62-87CDB4F24EF8}">
      <dgm:prSet/>
      <dgm:spPr/>
      <dgm:t>
        <a:bodyPr/>
        <a:lstStyle/>
        <a:p>
          <a:endParaRPr lang="nl-BE"/>
        </a:p>
      </dgm:t>
    </dgm:pt>
    <dgm:pt modelId="{4F8F3F7B-BE86-45DD-A305-C6E87C4ED995}">
      <dgm:prSet/>
      <dgm:spPr/>
      <dgm:t>
        <a:bodyPr/>
        <a:lstStyle/>
        <a:p>
          <a:r>
            <a:rPr lang="nl-BE" dirty="0"/>
            <a:t>Jezus in Galilea</a:t>
          </a:r>
          <a:br>
            <a:rPr lang="nl-BE" dirty="0"/>
          </a:br>
          <a:r>
            <a:rPr lang="nl-BE" dirty="0"/>
            <a:t>(4:14-44) </a:t>
          </a:r>
        </a:p>
      </dgm:t>
    </dgm:pt>
    <dgm:pt modelId="{DAEA55D2-2173-46B0-B015-A36BB0258DF5}" type="parTrans" cxnId="{5EEA2400-2E64-4610-8ABE-D86432EDD503}">
      <dgm:prSet/>
      <dgm:spPr/>
      <dgm:t>
        <a:bodyPr/>
        <a:lstStyle/>
        <a:p>
          <a:endParaRPr lang="nl-BE"/>
        </a:p>
      </dgm:t>
    </dgm:pt>
    <dgm:pt modelId="{98B6BC7A-0CD4-48FB-ACEB-A2DFF4D7503B}" type="sibTrans" cxnId="{5EEA2400-2E64-4610-8ABE-D86432EDD503}">
      <dgm:prSet/>
      <dgm:spPr/>
      <dgm:t>
        <a:bodyPr/>
        <a:lstStyle/>
        <a:p>
          <a:endParaRPr lang="nl-BE"/>
        </a:p>
      </dgm:t>
    </dgm:pt>
    <dgm:pt modelId="{D83ABB2C-E748-4A1E-B9A6-462A34D697AC}">
      <dgm:prSet/>
      <dgm:spPr/>
      <dgm:t>
        <a:bodyPr/>
        <a:lstStyle/>
        <a:p>
          <a:r>
            <a:rPr lang="nl-BE"/>
            <a:t>Introductie (4:14-15) </a:t>
          </a:r>
        </a:p>
      </dgm:t>
    </dgm:pt>
    <dgm:pt modelId="{6008C574-5792-46BD-9756-0008939220EE}" type="parTrans" cxnId="{ACBF6C1B-3239-4E79-8539-924C1D35D8AA}">
      <dgm:prSet/>
      <dgm:spPr/>
      <dgm:t>
        <a:bodyPr/>
        <a:lstStyle/>
        <a:p>
          <a:endParaRPr lang="nl-BE"/>
        </a:p>
      </dgm:t>
    </dgm:pt>
    <dgm:pt modelId="{DB4FB0A4-F924-45B0-8986-646CAF679FA0}" type="sibTrans" cxnId="{ACBF6C1B-3239-4E79-8539-924C1D35D8AA}">
      <dgm:prSet/>
      <dgm:spPr/>
      <dgm:t>
        <a:bodyPr/>
        <a:lstStyle/>
        <a:p>
          <a:endParaRPr lang="nl-BE"/>
        </a:p>
      </dgm:t>
    </dgm:pt>
    <dgm:pt modelId="{407C67E7-90ED-4495-81CE-EC4DB7C7AA4A}">
      <dgm:prSet/>
      <dgm:spPr/>
      <dgm:t>
        <a:bodyPr/>
        <a:lstStyle/>
        <a:p>
          <a:r>
            <a:rPr lang="nl-BE"/>
            <a:t>Aanval in de synagoge van Nazareth (4:16-30) </a:t>
          </a:r>
        </a:p>
      </dgm:t>
    </dgm:pt>
    <dgm:pt modelId="{DA40C765-7FBD-4E90-87C0-B2ACBC05A08C}" type="parTrans" cxnId="{02294F6C-16DC-4F5D-9D87-C58C49F31D0B}">
      <dgm:prSet/>
      <dgm:spPr/>
      <dgm:t>
        <a:bodyPr/>
        <a:lstStyle/>
        <a:p>
          <a:endParaRPr lang="nl-BE"/>
        </a:p>
      </dgm:t>
    </dgm:pt>
    <dgm:pt modelId="{4F86A8C9-3124-46D0-A9F2-78DADDD9DEC9}" type="sibTrans" cxnId="{02294F6C-16DC-4F5D-9D87-C58C49F31D0B}">
      <dgm:prSet/>
      <dgm:spPr/>
      <dgm:t>
        <a:bodyPr/>
        <a:lstStyle/>
        <a:p>
          <a:endParaRPr lang="nl-BE"/>
        </a:p>
      </dgm:t>
    </dgm:pt>
    <dgm:pt modelId="{3D7D8B6F-C8DE-4212-B87B-6E6C5DE42413}">
      <dgm:prSet/>
      <dgm:spPr/>
      <dgm:t>
        <a:bodyPr/>
        <a:lstStyle/>
        <a:p>
          <a:r>
            <a:rPr lang="nl-BE"/>
            <a:t>Demonische belijdenis in de synagoge van Kapernaüm (4:31-44) </a:t>
          </a:r>
        </a:p>
      </dgm:t>
    </dgm:pt>
    <dgm:pt modelId="{49D4C51F-A6B7-4FEA-8D65-206E23B290E7}" type="parTrans" cxnId="{B7165930-93F5-4B42-B85B-69B0174E5F56}">
      <dgm:prSet/>
      <dgm:spPr/>
      <dgm:t>
        <a:bodyPr/>
        <a:lstStyle/>
        <a:p>
          <a:endParaRPr lang="nl-BE"/>
        </a:p>
      </dgm:t>
    </dgm:pt>
    <dgm:pt modelId="{B25E5902-BB6D-4EDD-AFA6-4B3FD54FF3FB}" type="sibTrans" cxnId="{B7165930-93F5-4B42-B85B-69B0174E5F56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05B4E041-617B-4258-A3B4-541D7BBA4615}" type="pres">
      <dgm:prSet presAssocID="{A05B0C40-1423-4338-8338-BC17932ADD1D}" presName="compNode" presStyleCnt="0"/>
      <dgm:spPr/>
    </dgm:pt>
    <dgm:pt modelId="{C966506F-D92C-4ADD-8AC0-5E5376381345}" type="pres">
      <dgm:prSet presAssocID="{A05B0C40-1423-4338-8338-BC17932ADD1D}" presName="aNode" presStyleLbl="bgShp" presStyleIdx="0" presStyleCnt="3"/>
      <dgm:spPr/>
    </dgm:pt>
    <dgm:pt modelId="{6BC1D8D1-114A-4E5E-BB77-5B82E762C37A}" type="pres">
      <dgm:prSet presAssocID="{A05B0C40-1423-4338-8338-BC17932ADD1D}" presName="textNode" presStyleLbl="bgShp" presStyleIdx="0" presStyleCnt="3"/>
      <dgm:spPr/>
    </dgm:pt>
    <dgm:pt modelId="{E8B5E8FF-21D4-4208-AB98-CC86A877470C}" type="pres">
      <dgm:prSet presAssocID="{A05B0C40-1423-4338-8338-BC17932ADD1D}" presName="compChildNode" presStyleCnt="0"/>
      <dgm:spPr/>
    </dgm:pt>
    <dgm:pt modelId="{E69CAA83-284F-41BE-8911-CF4F8A2F681E}" type="pres">
      <dgm:prSet presAssocID="{A05B0C40-1423-4338-8338-BC17932ADD1D}" presName="theInnerList" presStyleCnt="0"/>
      <dgm:spPr/>
    </dgm:pt>
    <dgm:pt modelId="{C0654F67-D229-48DD-8621-BDD4111AFBB6}" type="pres">
      <dgm:prSet presAssocID="{A0615942-C060-4D1C-AEEE-B8F530C249CA}" presName="childNode" presStyleLbl="node1" presStyleIdx="0" presStyleCnt="7">
        <dgm:presLayoutVars>
          <dgm:bulletEnabled val="1"/>
        </dgm:presLayoutVars>
      </dgm:prSet>
      <dgm:spPr/>
    </dgm:pt>
    <dgm:pt modelId="{6249F8FE-0E79-493B-A70B-B6F9B74391A0}" type="pres">
      <dgm:prSet presAssocID="{A0615942-C060-4D1C-AEEE-B8F530C249CA}" presName="aSpace2" presStyleCnt="0"/>
      <dgm:spPr/>
    </dgm:pt>
    <dgm:pt modelId="{486DEB8B-FF9B-481D-B5E5-B40CDF9D6C07}" type="pres">
      <dgm:prSet presAssocID="{77605AA0-1768-4898-A27C-BA8FE22CB0BC}" presName="childNode" presStyleLbl="node1" presStyleIdx="1" presStyleCnt="7">
        <dgm:presLayoutVars>
          <dgm:bulletEnabled val="1"/>
        </dgm:presLayoutVars>
      </dgm:prSet>
      <dgm:spPr/>
    </dgm:pt>
    <dgm:pt modelId="{63114D28-FFC6-49A3-AB17-6FD16201A4D8}" type="pres">
      <dgm:prSet presAssocID="{A05B0C40-1423-4338-8338-BC17932ADD1D}" presName="aSpace" presStyleCnt="0"/>
      <dgm:spPr/>
    </dgm:pt>
    <dgm:pt modelId="{8B208B6A-BE3D-4773-8447-537373D26363}" type="pres">
      <dgm:prSet presAssocID="{C103238E-E0E1-4761-A124-8826D72126BC}" presName="compNode" presStyleCnt="0"/>
      <dgm:spPr/>
    </dgm:pt>
    <dgm:pt modelId="{4080687E-3176-466D-BAAC-BA2936B52B50}" type="pres">
      <dgm:prSet presAssocID="{C103238E-E0E1-4761-A124-8826D72126BC}" presName="aNode" presStyleLbl="bgShp" presStyleIdx="1" presStyleCnt="3"/>
      <dgm:spPr/>
    </dgm:pt>
    <dgm:pt modelId="{B46CBDDA-0842-4F08-A4F1-4DDB168B79E0}" type="pres">
      <dgm:prSet presAssocID="{C103238E-E0E1-4761-A124-8826D72126BC}" presName="textNode" presStyleLbl="bgShp" presStyleIdx="1" presStyleCnt="3"/>
      <dgm:spPr/>
    </dgm:pt>
    <dgm:pt modelId="{57428580-3862-4207-AA6A-E31B76923AB9}" type="pres">
      <dgm:prSet presAssocID="{C103238E-E0E1-4761-A124-8826D72126BC}" presName="compChildNode" presStyleCnt="0"/>
      <dgm:spPr/>
    </dgm:pt>
    <dgm:pt modelId="{B19C718B-BD9B-46FA-B834-74D35DE937B3}" type="pres">
      <dgm:prSet presAssocID="{C103238E-E0E1-4761-A124-8826D72126BC}" presName="theInnerList" presStyleCnt="0"/>
      <dgm:spPr/>
    </dgm:pt>
    <dgm:pt modelId="{224E01A7-5914-463B-B269-144F31B38BB4}" type="pres">
      <dgm:prSet presAssocID="{5940B1B3-D5ED-404D-9FFF-B83A925C77FC}" presName="childNode" presStyleLbl="node1" presStyleIdx="2" presStyleCnt="7">
        <dgm:presLayoutVars>
          <dgm:bulletEnabled val="1"/>
        </dgm:presLayoutVars>
      </dgm:prSet>
      <dgm:spPr/>
    </dgm:pt>
    <dgm:pt modelId="{B1D8FBB6-13C1-4CAA-82B3-F1EE1BAC7D37}" type="pres">
      <dgm:prSet presAssocID="{5940B1B3-D5ED-404D-9FFF-B83A925C77FC}" presName="aSpace2" presStyleCnt="0"/>
      <dgm:spPr/>
    </dgm:pt>
    <dgm:pt modelId="{88F94134-F8F0-4ED5-9130-2C023EE3DF60}" type="pres">
      <dgm:prSet presAssocID="{02778429-42F9-4330-8D76-5D7D56C2C31E}" presName="childNode" presStyleLbl="node1" presStyleIdx="3" presStyleCnt="7">
        <dgm:presLayoutVars>
          <dgm:bulletEnabled val="1"/>
        </dgm:presLayoutVars>
      </dgm:prSet>
      <dgm:spPr/>
    </dgm:pt>
    <dgm:pt modelId="{A10A4D25-D9F3-462A-9766-E6A189535AA0}" type="pres">
      <dgm:prSet presAssocID="{C103238E-E0E1-4761-A124-8826D72126BC}" presName="aSpace" presStyleCnt="0"/>
      <dgm:spPr/>
    </dgm:pt>
    <dgm:pt modelId="{962ACBC4-4B9B-45E5-A90B-5AEB41BDF5DC}" type="pres">
      <dgm:prSet presAssocID="{4F8F3F7B-BE86-45DD-A305-C6E87C4ED995}" presName="compNode" presStyleCnt="0"/>
      <dgm:spPr/>
    </dgm:pt>
    <dgm:pt modelId="{650AAAFB-404F-45BF-8FC7-A6A94DE78CF3}" type="pres">
      <dgm:prSet presAssocID="{4F8F3F7B-BE86-45DD-A305-C6E87C4ED995}" presName="aNode" presStyleLbl="bgShp" presStyleIdx="2" presStyleCnt="3"/>
      <dgm:spPr/>
    </dgm:pt>
    <dgm:pt modelId="{355C2544-9E01-4B7B-8ED5-CF1711208549}" type="pres">
      <dgm:prSet presAssocID="{4F8F3F7B-BE86-45DD-A305-C6E87C4ED995}" presName="textNode" presStyleLbl="bgShp" presStyleIdx="2" presStyleCnt="3"/>
      <dgm:spPr/>
    </dgm:pt>
    <dgm:pt modelId="{FEC843AC-99FC-41E0-B1E4-B4B445E729FF}" type="pres">
      <dgm:prSet presAssocID="{4F8F3F7B-BE86-45DD-A305-C6E87C4ED995}" presName="compChildNode" presStyleCnt="0"/>
      <dgm:spPr/>
    </dgm:pt>
    <dgm:pt modelId="{A3A98DF7-1171-4DFD-9185-E26F2A1D5147}" type="pres">
      <dgm:prSet presAssocID="{4F8F3F7B-BE86-45DD-A305-C6E87C4ED995}" presName="theInnerList" presStyleCnt="0"/>
      <dgm:spPr/>
    </dgm:pt>
    <dgm:pt modelId="{6C24A090-065B-4F16-8BAA-C212DDF8BD39}" type="pres">
      <dgm:prSet presAssocID="{D83ABB2C-E748-4A1E-B9A6-462A34D697AC}" presName="childNode" presStyleLbl="node1" presStyleIdx="4" presStyleCnt="7">
        <dgm:presLayoutVars>
          <dgm:bulletEnabled val="1"/>
        </dgm:presLayoutVars>
      </dgm:prSet>
      <dgm:spPr/>
    </dgm:pt>
    <dgm:pt modelId="{1B7C614A-1283-4C70-B227-243DF091A21B}" type="pres">
      <dgm:prSet presAssocID="{D83ABB2C-E748-4A1E-B9A6-462A34D697AC}" presName="aSpace2" presStyleCnt="0"/>
      <dgm:spPr/>
    </dgm:pt>
    <dgm:pt modelId="{62F020A6-D3AF-4225-94A5-4E7E242EE2F9}" type="pres">
      <dgm:prSet presAssocID="{407C67E7-90ED-4495-81CE-EC4DB7C7AA4A}" presName="childNode" presStyleLbl="node1" presStyleIdx="5" presStyleCnt="7">
        <dgm:presLayoutVars>
          <dgm:bulletEnabled val="1"/>
        </dgm:presLayoutVars>
      </dgm:prSet>
      <dgm:spPr/>
    </dgm:pt>
    <dgm:pt modelId="{A7103A0D-C11C-4521-84AD-9B19836BD91E}" type="pres">
      <dgm:prSet presAssocID="{407C67E7-90ED-4495-81CE-EC4DB7C7AA4A}" presName="aSpace2" presStyleCnt="0"/>
      <dgm:spPr/>
    </dgm:pt>
    <dgm:pt modelId="{53555079-51F8-4A3E-AF0B-DF3948B1FE98}" type="pres">
      <dgm:prSet presAssocID="{3D7D8B6F-C8DE-4212-B87B-6E6C5DE42413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5EEA2400-2E64-4610-8ABE-D86432EDD503}" srcId="{D659E460-BB5B-4039-86A9-BE4FC8738B5F}" destId="{4F8F3F7B-BE86-45DD-A305-C6E87C4ED995}" srcOrd="2" destOrd="0" parTransId="{DAEA55D2-2173-46B0-B015-A36BB0258DF5}" sibTransId="{98B6BC7A-0CD4-48FB-ACEB-A2DFF4D7503B}"/>
    <dgm:cxn modelId="{AC92C602-2D34-425F-B689-6D5E4AC50466}" type="presOf" srcId="{D659E460-BB5B-4039-86A9-BE4FC8738B5F}" destId="{1BE69CEF-BE7B-44B8-96BB-402C009DA89C}" srcOrd="0" destOrd="0" presId="urn:microsoft.com/office/officeart/2005/8/layout/lProcess2"/>
    <dgm:cxn modelId="{ACBF6C1B-3239-4E79-8539-924C1D35D8AA}" srcId="{4F8F3F7B-BE86-45DD-A305-C6E87C4ED995}" destId="{D83ABB2C-E748-4A1E-B9A6-462A34D697AC}" srcOrd="0" destOrd="0" parTransId="{6008C574-5792-46BD-9756-0008939220EE}" sibTransId="{DB4FB0A4-F924-45B0-8986-646CAF679FA0}"/>
    <dgm:cxn modelId="{9BB6991B-7C9B-47E0-BEA5-858AE238CA62}" type="presOf" srcId="{A0615942-C060-4D1C-AEEE-B8F530C249CA}" destId="{C0654F67-D229-48DD-8621-BDD4111AFBB6}" srcOrd="0" destOrd="0" presId="urn:microsoft.com/office/officeart/2005/8/layout/lProcess2"/>
    <dgm:cxn modelId="{50E49E27-990E-475C-8E65-A5360FC1F85C}" type="presOf" srcId="{4F8F3F7B-BE86-45DD-A305-C6E87C4ED995}" destId="{355C2544-9E01-4B7B-8ED5-CF1711208549}" srcOrd="1" destOrd="0" presId="urn:microsoft.com/office/officeart/2005/8/layout/lProcess2"/>
    <dgm:cxn modelId="{4BF5B42F-D1AB-40C7-9F45-E957E30B412C}" type="presOf" srcId="{C103238E-E0E1-4761-A124-8826D72126BC}" destId="{B46CBDDA-0842-4F08-A4F1-4DDB168B79E0}" srcOrd="1" destOrd="0" presId="urn:microsoft.com/office/officeart/2005/8/layout/lProcess2"/>
    <dgm:cxn modelId="{B7165930-93F5-4B42-B85B-69B0174E5F56}" srcId="{4F8F3F7B-BE86-45DD-A305-C6E87C4ED995}" destId="{3D7D8B6F-C8DE-4212-B87B-6E6C5DE42413}" srcOrd="2" destOrd="0" parTransId="{49D4C51F-A6B7-4FEA-8D65-206E23B290E7}" sibTransId="{B25E5902-BB6D-4EDD-AFA6-4B3FD54FF3FB}"/>
    <dgm:cxn modelId="{8B0F6F40-EBE4-469F-A26D-D0EF179549FC}" type="presOf" srcId="{A05B0C40-1423-4338-8338-BC17932ADD1D}" destId="{6BC1D8D1-114A-4E5E-BB77-5B82E762C37A}" srcOrd="1" destOrd="0" presId="urn:microsoft.com/office/officeart/2005/8/layout/lProcess2"/>
    <dgm:cxn modelId="{2A130165-7EE5-4AAA-BC25-63A93B10BB65}" type="presOf" srcId="{5940B1B3-D5ED-404D-9FFF-B83A925C77FC}" destId="{224E01A7-5914-463B-B269-144F31B38BB4}" srcOrd="0" destOrd="0" presId="urn:microsoft.com/office/officeart/2005/8/layout/lProcess2"/>
    <dgm:cxn modelId="{BD7A2765-A71D-44ED-AE62-87CDB4F24EF8}" srcId="{C103238E-E0E1-4761-A124-8826D72126BC}" destId="{02778429-42F9-4330-8D76-5D7D56C2C31E}" srcOrd="1" destOrd="0" parTransId="{7175C528-EA05-4375-AB7A-56BD0E2CF2FB}" sibTransId="{CB3B2740-DB11-4ADD-AD31-97DA31534F94}"/>
    <dgm:cxn modelId="{02294F6C-16DC-4F5D-9D87-C58C49F31D0B}" srcId="{4F8F3F7B-BE86-45DD-A305-C6E87C4ED995}" destId="{407C67E7-90ED-4495-81CE-EC4DB7C7AA4A}" srcOrd="1" destOrd="0" parTransId="{DA40C765-7FBD-4E90-87C0-B2ACBC05A08C}" sibTransId="{4F86A8C9-3124-46D0-A9F2-78DADDD9DEC9}"/>
    <dgm:cxn modelId="{78A10B4D-9869-4303-9128-761AA1690142}" type="presOf" srcId="{D83ABB2C-E748-4A1E-B9A6-462A34D697AC}" destId="{6C24A090-065B-4F16-8BAA-C212DDF8BD39}" srcOrd="0" destOrd="0" presId="urn:microsoft.com/office/officeart/2005/8/layout/lProcess2"/>
    <dgm:cxn modelId="{4D89564D-4F5A-4486-AC5E-194787C593B1}" srcId="{C103238E-E0E1-4761-A124-8826D72126BC}" destId="{5940B1B3-D5ED-404D-9FFF-B83A925C77FC}" srcOrd="0" destOrd="0" parTransId="{C2308A4D-FA9F-4FF1-9797-732578DE244B}" sibTransId="{E46423FB-185D-4575-9C46-C6E4D52BAAAA}"/>
    <dgm:cxn modelId="{95FFF670-058D-464C-B2A7-83F8D2CCED77}" type="presOf" srcId="{407C67E7-90ED-4495-81CE-EC4DB7C7AA4A}" destId="{62F020A6-D3AF-4225-94A5-4E7E242EE2F9}" srcOrd="0" destOrd="0" presId="urn:microsoft.com/office/officeart/2005/8/layout/lProcess2"/>
    <dgm:cxn modelId="{0B3C0A88-8EE4-4492-BAE1-4352C62791ED}" srcId="{A05B0C40-1423-4338-8338-BC17932ADD1D}" destId="{A0615942-C060-4D1C-AEEE-B8F530C249CA}" srcOrd="0" destOrd="0" parTransId="{CEEFC6A7-B3B3-4E79-8608-ED71F18F3B2F}" sibTransId="{32C0468A-7189-40C9-8DC5-866F41E0D2DE}"/>
    <dgm:cxn modelId="{8010ECA1-0314-43ED-8D5F-57C3C39F1440}" srcId="{A05B0C40-1423-4338-8338-BC17932ADD1D}" destId="{77605AA0-1768-4898-A27C-BA8FE22CB0BC}" srcOrd="1" destOrd="0" parTransId="{4ABD3A4F-C8DD-4CEB-8360-82CD99BA10EA}" sibTransId="{F3B78B65-2F1C-4A9F-BB73-4ECC699A52AB}"/>
    <dgm:cxn modelId="{FEA802B4-0159-4CD5-8567-A7FF9E85FF4E}" type="presOf" srcId="{02778429-42F9-4330-8D76-5D7D56C2C31E}" destId="{88F94134-F8F0-4ED5-9130-2C023EE3DF60}" srcOrd="0" destOrd="0" presId="urn:microsoft.com/office/officeart/2005/8/layout/lProcess2"/>
    <dgm:cxn modelId="{E11B15B4-6797-49C0-9EFD-677DC2BF7F91}" type="presOf" srcId="{77605AA0-1768-4898-A27C-BA8FE22CB0BC}" destId="{486DEB8B-FF9B-481D-B5E5-B40CDF9D6C07}" srcOrd="0" destOrd="0" presId="urn:microsoft.com/office/officeart/2005/8/layout/lProcess2"/>
    <dgm:cxn modelId="{776B1AD1-F35F-47B3-92DF-2D8905E682F2}" srcId="{D659E460-BB5B-4039-86A9-BE4FC8738B5F}" destId="{C103238E-E0E1-4761-A124-8826D72126BC}" srcOrd="1" destOrd="0" parTransId="{4717F01E-62A9-4F64-8462-37B72A057809}" sibTransId="{DC881CCD-1796-4FF0-82C3-30C5A7634190}"/>
    <dgm:cxn modelId="{2C885FD7-C119-4279-9BD7-02560552F758}" type="presOf" srcId="{4F8F3F7B-BE86-45DD-A305-C6E87C4ED995}" destId="{650AAAFB-404F-45BF-8FC7-A6A94DE78CF3}" srcOrd="0" destOrd="0" presId="urn:microsoft.com/office/officeart/2005/8/layout/lProcess2"/>
    <dgm:cxn modelId="{0BE944E8-F698-40AA-96BC-AF4F48E9CA80}" type="presOf" srcId="{C103238E-E0E1-4761-A124-8826D72126BC}" destId="{4080687E-3176-466D-BAAC-BA2936B52B50}" srcOrd="0" destOrd="0" presId="urn:microsoft.com/office/officeart/2005/8/layout/lProcess2"/>
    <dgm:cxn modelId="{CE9C1EEC-DDF8-483D-A965-E6494DF69737}" type="presOf" srcId="{A05B0C40-1423-4338-8338-BC17932ADD1D}" destId="{C966506F-D92C-4ADD-8AC0-5E5376381345}" srcOrd="0" destOrd="0" presId="urn:microsoft.com/office/officeart/2005/8/layout/lProcess2"/>
    <dgm:cxn modelId="{99CE51F0-2C8A-4B5F-97E5-6FCD9EB2025A}" srcId="{D659E460-BB5B-4039-86A9-BE4FC8738B5F}" destId="{A05B0C40-1423-4338-8338-BC17932ADD1D}" srcOrd="0" destOrd="0" parTransId="{0A4EAEB1-423E-48E7-8CB3-9B650FF42912}" sibTransId="{5701D4A5-4617-4DCE-B9BD-95243C0D2CBA}"/>
    <dgm:cxn modelId="{F1DA3CFF-EB28-4431-9114-E1EEFD74598D}" type="presOf" srcId="{3D7D8B6F-C8DE-4212-B87B-6E6C5DE42413}" destId="{53555079-51F8-4A3E-AF0B-DF3948B1FE98}" srcOrd="0" destOrd="0" presId="urn:microsoft.com/office/officeart/2005/8/layout/lProcess2"/>
    <dgm:cxn modelId="{739A7E72-BB4C-40F4-9612-6D8028852A57}" type="presParOf" srcId="{1BE69CEF-BE7B-44B8-96BB-402C009DA89C}" destId="{05B4E041-617B-4258-A3B4-541D7BBA4615}" srcOrd="0" destOrd="0" presId="urn:microsoft.com/office/officeart/2005/8/layout/lProcess2"/>
    <dgm:cxn modelId="{CE5F5E37-A1D4-44F3-84E7-C1040493DF0C}" type="presParOf" srcId="{05B4E041-617B-4258-A3B4-541D7BBA4615}" destId="{C966506F-D92C-4ADD-8AC0-5E5376381345}" srcOrd="0" destOrd="0" presId="urn:microsoft.com/office/officeart/2005/8/layout/lProcess2"/>
    <dgm:cxn modelId="{7EE94FAA-6E3A-4877-BED7-89CBF4DD305B}" type="presParOf" srcId="{05B4E041-617B-4258-A3B4-541D7BBA4615}" destId="{6BC1D8D1-114A-4E5E-BB77-5B82E762C37A}" srcOrd="1" destOrd="0" presId="urn:microsoft.com/office/officeart/2005/8/layout/lProcess2"/>
    <dgm:cxn modelId="{A1BCA418-DB09-4AA5-A157-F3945C1F563D}" type="presParOf" srcId="{05B4E041-617B-4258-A3B4-541D7BBA4615}" destId="{E8B5E8FF-21D4-4208-AB98-CC86A877470C}" srcOrd="2" destOrd="0" presId="urn:microsoft.com/office/officeart/2005/8/layout/lProcess2"/>
    <dgm:cxn modelId="{6483E7D9-ED19-4814-8AC6-D02628346CDB}" type="presParOf" srcId="{E8B5E8FF-21D4-4208-AB98-CC86A877470C}" destId="{E69CAA83-284F-41BE-8911-CF4F8A2F681E}" srcOrd="0" destOrd="0" presId="urn:microsoft.com/office/officeart/2005/8/layout/lProcess2"/>
    <dgm:cxn modelId="{364D5311-4506-4B26-82EF-F0CFFE7BF564}" type="presParOf" srcId="{E69CAA83-284F-41BE-8911-CF4F8A2F681E}" destId="{C0654F67-D229-48DD-8621-BDD4111AFBB6}" srcOrd="0" destOrd="0" presId="urn:microsoft.com/office/officeart/2005/8/layout/lProcess2"/>
    <dgm:cxn modelId="{AB046DCA-7C5C-4EBD-84B7-095C7FFAA39B}" type="presParOf" srcId="{E69CAA83-284F-41BE-8911-CF4F8A2F681E}" destId="{6249F8FE-0E79-493B-A70B-B6F9B74391A0}" srcOrd="1" destOrd="0" presId="urn:microsoft.com/office/officeart/2005/8/layout/lProcess2"/>
    <dgm:cxn modelId="{B4C1F5A1-1CFD-43A9-AF0F-67F0A0DBA115}" type="presParOf" srcId="{E69CAA83-284F-41BE-8911-CF4F8A2F681E}" destId="{486DEB8B-FF9B-481D-B5E5-B40CDF9D6C07}" srcOrd="2" destOrd="0" presId="urn:microsoft.com/office/officeart/2005/8/layout/lProcess2"/>
    <dgm:cxn modelId="{F9F22791-A018-4B96-BF4B-193A7B2EFE99}" type="presParOf" srcId="{1BE69CEF-BE7B-44B8-96BB-402C009DA89C}" destId="{63114D28-FFC6-49A3-AB17-6FD16201A4D8}" srcOrd="1" destOrd="0" presId="urn:microsoft.com/office/officeart/2005/8/layout/lProcess2"/>
    <dgm:cxn modelId="{7675E0C8-4000-45BE-8FA4-16318F1367EA}" type="presParOf" srcId="{1BE69CEF-BE7B-44B8-96BB-402C009DA89C}" destId="{8B208B6A-BE3D-4773-8447-537373D26363}" srcOrd="2" destOrd="0" presId="urn:microsoft.com/office/officeart/2005/8/layout/lProcess2"/>
    <dgm:cxn modelId="{EEADAD52-CB88-4360-9255-0E11BFF16454}" type="presParOf" srcId="{8B208B6A-BE3D-4773-8447-537373D26363}" destId="{4080687E-3176-466D-BAAC-BA2936B52B50}" srcOrd="0" destOrd="0" presId="urn:microsoft.com/office/officeart/2005/8/layout/lProcess2"/>
    <dgm:cxn modelId="{81C3EE2B-EADF-4C91-8058-DAEE169EFB1C}" type="presParOf" srcId="{8B208B6A-BE3D-4773-8447-537373D26363}" destId="{B46CBDDA-0842-4F08-A4F1-4DDB168B79E0}" srcOrd="1" destOrd="0" presId="urn:microsoft.com/office/officeart/2005/8/layout/lProcess2"/>
    <dgm:cxn modelId="{7CF47997-8D60-462D-8783-49027F9029C4}" type="presParOf" srcId="{8B208B6A-BE3D-4773-8447-537373D26363}" destId="{57428580-3862-4207-AA6A-E31B76923AB9}" srcOrd="2" destOrd="0" presId="urn:microsoft.com/office/officeart/2005/8/layout/lProcess2"/>
    <dgm:cxn modelId="{81303846-4429-4AD0-9872-2E1822B6DA54}" type="presParOf" srcId="{57428580-3862-4207-AA6A-E31B76923AB9}" destId="{B19C718B-BD9B-46FA-B834-74D35DE937B3}" srcOrd="0" destOrd="0" presId="urn:microsoft.com/office/officeart/2005/8/layout/lProcess2"/>
    <dgm:cxn modelId="{1D613098-5817-4BF2-884F-545098A74833}" type="presParOf" srcId="{B19C718B-BD9B-46FA-B834-74D35DE937B3}" destId="{224E01A7-5914-463B-B269-144F31B38BB4}" srcOrd="0" destOrd="0" presId="urn:microsoft.com/office/officeart/2005/8/layout/lProcess2"/>
    <dgm:cxn modelId="{14E79BD4-E7E6-48EC-9B89-48BB0B8585F0}" type="presParOf" srcId="{B19C718B-BD9B-46FA-B834-74D35DE937B3}" destId="{B1D8FBB6-13C1-4CAA-82B3-F1EE1BAC7D37}" srcOrd="1" destOrd="0" presId="urn:microsoft.com/office/officeart/2005/8/layout/lProcess2"/>
    <dgm:cxn modelId="{508ACDD0-6B31-4F82-84CB-36E4350FAAEC}" type="presParOf" srcId="{B19C718B-BD9B-46FA-B834-74D35DE937B3}" destId="{88F94134-F8F0-4ED5-9130-2C023EE3DF60}" srcOrd="2" destOrd="0" presId="urn:microsoft.com/office/officeart/2005/8/layout/lProcess2"/>
    <dgm:cxn modelId="{CCA7C7CE-2F5D-4ACF-AAF5-11015D434168}" type="presParOf" srcId="{1BE69CEF-BE7B-44B8-96BB-402C009DA89C}" destId="{A10A4D25-D9F3-462A-9766-E6A189535AA0}" srcOrd="3" destOrd="0" presId="urn:microsoft.com/office/officeart/2005/8/layout/lProcess2"/>
    <dgm:cxn modelId="{A9B9E5DA-025A-4F6B-8086-A01C12685570}" type="presParOf" srcId="{1BE69CEF-BE7B-44B8-96BB-402C009DA89C}" destId="{962ACBC4-4B9B-45E5-A90B-5AEB41BDF5DC}" srcOrd="4" destOrd="0" presId="urn:microsoft.com/office/officeart/2005/8/layout/lProcess2"/>
    <dgm:cxn modelId="{58B9AE7C-1A6A-4AFD-BA68-84BB3861D4BD}" type="presParOf" srcId="{962ACBC4-4B9B-45E5-A90B-5AEB41BDF5DC}" destId="{650AAAFB-404F-45BF-8FC7-A6A94DE78CF3}" srcOrd="0" destOrd="0" presId="urn:microsoft.com/office/officeart/2005/8/layout/lProcess2"/>
    <dgm:cxn modelId="{15737F80-74D6-40FD-A8EF-FF4E000E9C0E}" type="presParOf" srcId="{962ACBC4-4B9B-45E5-A90B-5AEB41BDF5DC}" destId="{355C2544-9E01-4B7B-8ED5-CF1711208549}" srcOrd="1" destOrd="0" presId="urn:microsoft.com/office/officeart/2005/8/layout/lProcess2"/>
    <dgm:cxn modelId="{F44C10B8-FCF6-47FE-8B00-DA7026A74B68}" type="presParOf" srcId="{962ACBC4-4B9B-45E5-A90B-5AEB41BDF5DC}" destId="{FEC843AC-99FC-41E0-B1E4-B4B445E729FF}" srcOrd="2" destOrd="0" presId="urn:microsoft.com/office/officeart/2005/8/layout/lProcess2"/>
    <dgm:cxn modelId="{F37E65D1-1630-4E3C-9060-9E3DBEF048F1}" type="presParOf" srcId="{FEC843AC-99FC-41E0-B1E4-B4B445E729FF}" destId="{A3A98DF7-1171-4DFD-9185-E26F2A1D5147}" srcOrd="0" destOrd="0" presId="urn:microsoft.com/office/officeart/2005/8/layout/lProcess2"/>
    <dgm:cxn modelId="{D7245ECC-E464-4656-8181-F3680E6F92DD}" type="presParOf" srcId="{A3A98DF7-1171-4DFD-9185-E26F2A1D5147}" destId="{6C24A090-065B-4F16-8BAA-C212DDF8BD39}" srcOrd="0" destOrd="0" presId="urn:microsoft.com/office/officeart/2005/8/layout/lProcess2"/>
    <dgm:cxn modelId="{1DBEFF57-5F0B-415C-A3CB-46836B930A18}" type="presParOf" srcId="{A3A98DF7-1171-4DFD-9185-E26F2A1D5147}" destId="{1B7C614A-1283-4C70-B227-243DF091A21B}" srcOrd="1" destOrd="0" presId="urn:microsoft.com/office/officeart/2005/8/layout/lProcess2"/>
    <dgm:cxn modelId="{98F3DAD0-DCA9-459A-A292-87FC03F54BA5}" type="presParOf" srcId="{A3A98DF7-1171-4DFD-9185-E26F2A1D5147}" destId="{62F020A6-D3AF-4225-94A5-4E7E242EE2F9}" srcOrd="2" destOrd="0" presId="urn:microsoft.com/office/officeart/2005/8/layout/lProcess2"/>
    <dgm:cxn modelId="{BFFC4312-1239-4FA1-8528-639A803B8929}" type="presParOf" srcId="{A3A98DF7-1171-4DFD-9185-E26F2A1D5147}" destId="{A7103A0D-C11C-4521-84AD-9B19836BD91E}" srcOrd="3" destOrd="0" presId="urn:microsoft.com/office/officeart/2005/8/layout/lProcess2"/>
    <dgm:cxn modelId="{D5BCEF1E-7A25-4E2D-AD70-B9734F61BE44}" type="presParOf" srcId="{A3A98DF7-1171-4DFD-9185-E26F2A1D5147}" destId="{53555079-51F8-4A3E-AF0B-DF3948B1FE9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F8CB9B-48B8-474D-99DA-C8943ADC7AB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674C0713-2E3A-4559-9990-368E3CAB9037}">
      <dgm:prSet phldrT="[Tekst]"/>
      <dgm:spPr/>
      <dgm:t>
        <a:bodyPr/>
        <a:lstStyle/>
        <a:p>
          <a:r>
            <a:rPr lang="nl-BE"/>
            <a:t>Zo: zalving Bethanië, intocht (Ps24)</a:t>
          </a:r>
        </a:p>
      </dgm:t>
    </dgm:pt>
    <dgm:pt modelId="{5E1DEC00-DF37-4916-8F44-59FEAA7EEDD3}" type="parTrans" cxnId="{407FD416-3466-48BB-8F4C-0869BF407100}">
      <dgm:prSet/>
      <dgm:spPr/>
      <dgm:t>
        <a:bodyPr/>
        <a:lstStyle/>
        <a:p>
          <a:endParaRPr lang="nl-BE"/>
        </a:p>
      </dgm:t>
    </dgm:pt>
    <dgm:pt modelId="{01EC194C-32D7-429E-ABB8-F0213749D0C7}" type="sibTrans" cxnId="{407FD416-3466-48BB-8F4C-0869BF407100}">
      <dgm:prSet/>
      <dgm:spPr/>
      <dgm:t>
        <a:bodyPr/>
        <a:lstStyle/>
        <a:p>
          <a:endParaRPr lang="nl-BE"/>
        </a:p>
      </dgm:t>
    </dgm:pt>
    <dgm:pt modelId="{8EAB9E2F-3C51-4675-948E-021D66FBBCE8}">
      <dgm:prSet/>
      <dgm:spPr/>
      <dgm:t>
        <a:bodyPr/>
        <a:lstStyle/>
        <a:p>
          <a:r>
            <a:rPr lang="nl-BE"/>
            <a:t>Ma: wonderen, tempelreiniging (Ps48)</a:t>
          </a:r>
        </a:p>
      </dgm:t>
    </dgm:pt>
    <dgm:pt modelId="{967AD497-DE31-4727-9B10-E056321B4A14}" type="parTrans" cxnId="{58B199EF-4906-4F7E-9D90-84C53BBDAAFB}">
      <dgm:prSet/>
      <dgm:spPr/>
      <dgm:t>
        <a:bodyPr/>
        <a:lstStyle/>
        <a:p>
          <a:endParaRPr lang="nl-BE"/>
        </a:p>
      </dgm:t>
    </dgm:pt>
    <dgm:pt modelId="{71BA8233-F5FC-411A-B423-A6382DD5742A}" type="sibTrans" cxnId="{58B199EF-4906-4F7E-9D90-84C53BBDAAFB}">
      <dgm:prSet/>
      <dgm:spPr/>
      <dgm:t>
        <a:bodyPr/>
        <a:lstStyle/>
        <a:p>
          <a:endParaRPr lang="nl-BE"/>
        </a:p>
      </dgm:t>
    </dgm:pt>
    <dgm:pt modelId="{1FDCE5B1-461B-4CD2-8285-BDF139E4F2A4}">
      <dgm:prSet/>
      <dgm:spPr/>
      <dgm:t>
        <a:bodyPr/>
        <a:lstStyle/>
        <a:p>
          <a:r>
            <a:rPr lang="nl-BE" dirty="0"/>
            <a:t>Di: vijgenboom, eindtijdrede (Ps82)</a:t>
          </a:r>
        </a:p>
      </dgm:t>
    </dgm:pt>
    <dgm:pt modelId="{5A18D6A8-F5D1-4567-BE4C-76E4E147F1C1}" type="parTrans" cxnId="{EE6EB4B5-FF95-42CF-BD17-8DCD15B8F566}">
      <dgm:prSet/>
      <dgm:spPr/>
      <dgm:t>
        <a:bodyPr/>
        <a:lstStyle/>
        <a:p>
          <a:endParaRPr lang="nl-BE"/>
        </a:p>
      </dgm:t>
    </dgm:pt>
    <dgm:pt modelId="{46EDE55D-DBED-40CC-8369-BC12B131C4AD}" type="sibTrans" cxnId="{EE6EB4B5-FF95-42CF-BD17-8DCD15B8F566}">
      <dgm:prSet/>
      <dgm:spPr/>
      <dgm:t>
        <a:bodyPr/>
        <a:lstStyle/>
        <a:p>
          <a:endParaRPr lang="nl-BE"/>
        </a:p>
      </dgm:t>
    </dgm:pt>
    <dgm:pt modelId="{823D701F-EAAB-450D-B2F8-73C78DE1955F}">
      <dgm:prSet/>
      <dgm:spPr/>
      <dgm:t>
        <a:bodyPr/>
        <a:lstStyle/>
        <a:p>
          <a:r>
            <a:rPr lang="nl-BE"/>
            <a:t>Woe: doodsbesluit, Judas’ verraad (Ps94)</a:t>
          </a:r>
        </a:p>
      </dgm:t>
    </dgm:pt>
    <dgm:pt modelId="{D8B482FE-DC44-4BA0-B8C8-A460F1A09DE7}" type="parTrans" cxnId="{88920B25-DB17-4DB4-A3BE-A18DC7801E95}">
      <dgm:prSet/>
      <dgm:spPr/>
      <dgm:t>
        <a:bodyPr/>
        <a:lstStyle/>
        <a:p>
          <a:endParaRPr lang="nl-BE"/>
        </a:p>
      </dgm:t>
    </dgm:pt>
    <dgm:pt modelId="{5524EAD2-31A2-4CEF-BA66-A2A999A2AC1A}" type="sibTrans" cxnId="{88920B25-DB17-4DB4-A3BE-A18DC7801E95}">
      <dgm:prSet/>
      <dgm:spPr/>
      <dgm:t>
        <a:bodyPr/>
        <a:lstStyle/>
        <a:p>
          <a:endParaRPr lang="nl-BE"/>
        </a:p>
      </dgm:t>
    </dgm:pt>
    <dgm:pt modelId="{391B84AC-BD97-4A8E-AF7E-B06B6E6694C5}">
      <dgm:prSet/>
      <dgm:spPr/>
      <dgm:t>
        <a:bodyPr/>
        <a:lstStyle/>
        <a:p>
          <a:r>
            <a:rPr lang="nl-BE"/>
            <a:t>Do: Pascha, Gethsemane (Ps81)</a:t>
          </a:r>
        </a:p>
      </dgm:t>
    </dgm:pt>
    <dgm:pt modelId="{A52ED9B7-003C-4601-A585-89E63DE22F84}" type="parTrans" cxnId="{B2F4C2F1-9D2E-4C71-90AC-6AE4FA5C9A0A}">
      <dgm:prSet/>
      <dgm:spPr/>
      <dgm:t>
        <a:bodyPr/>
        <a:lstStyle/>
        <a:p>
          <a:endParaRPr lang="nl-BE"/>
        </a:p>
      </dgm:t>
    </dgm:pt>
    <dgm:pt modelId="{E71D2E58-01B4-4072-A76D-85D20ACE02BE}" type="sibTrans" cxnId="{B2F4C2F1-9D2E-4C71-90AC-6AE4FA5C9A0A}">
      <dgm:prSet/>
      <dgm:spPr/>
      <dgm:t>
        <a:bodyPr/>
        <a:lstStyle/>
        <a:p>
          <a:endParaRPr lang="nl-BE"/>
        </a:p>
      </dgm:t>
    </dgm:pt>
    <dgm:pt modelId="{60D4F0CC-75B6-49BA-96EE-F5E2543EDBDC}">
      <dgm:prSet/>
      <dgm:spPr/>
      <dgm:t>
        <a:bodyPr/>
        <a:lstStyle/>
        <a:p>
          <a:r>
            <a:rPr lang="nl-BE"/>
            <a:t>Vr: Terechtstellingen, kruisiging (Ps93)</a:t>
          </a:r>
        </a:p>
      </dgm:t>
    </dgm:pt>
    <dgm:pt modelId="{C3DC5B5F-62C0-4668-BDC4-5AB0332F27DC}" type="parTrans" cxnId="{C4DC255A-5690-4B8B-B798-57AEA83ECFF2}">
      <dgm:prSet/>
      <dgm:spPr/>
      <dgm:t>
        <a:bodyPr/>
        <a:lstStyle/>
        <a:p>
          <a:endParaRPr lang="nl-BE"/>
        </a:p>
      </dgm:t>
    </dgm:pt>
    <dgm:pt modelId="{E92D929C-4DF3-4B71-BD9B-B73E9D071C88}" type="sibTrans" cxnId="{C4DC255A-5690-4B8B-B798-57AEA83ECFF2}">
      <dgm:prSet/>
      <dgm:spPr/>
      <dgm:t>
        <a:bodyPr/>
        <a:lstStyle/>
        <a:p>
          <a:endParaRPr lang="nl-BE"/>
        </a:p>
      </dgm:t>
    </dgm:pt>
    <dgm:pt modelId="{D8F0F615-5C2F-4227-84FB-49BA58C39EEB}">
      <dgm:prSet/>
      <dgm:spPr/>
      <dgm:t>
        <a:bodyPr/>
        <a:lstStyle/>
        <a:p>
          <a:r>
            <a:rPr lang="nl-BE"/>
            <a:t>Za: Vrouwen bij het graf (Ps92)</a:t>
          </a:r>
        </a:p>
      </dgm:t>
    </dgm:pt>
    <dgm:pt modelId="{72696E7D-CD73-4EE4-AE5B-60ACEEEAF831}" type="parTrans" cxnId="{3F1E9EFA-9ACF-45BF-80FA-B9FB07900555}">
      <dgm:prSet/>
      <dgm:spPr/>
      <dgm:t>
        <a:bodyPr/>
        <a:lstStyle/>
        <a:p>
          <a:endParaRPr lang="nl-BE"/>
        </a:p>
      </dgm:t>
    </dgm:pt>
    <dgm:pt modelId="{1E27FE34-9302-4066-A230-85E7A40EEDB9}" type="sibTrans" cxnId="{3F1E9EFA-9ACF-45BF-80FA-B9FB07900555}">
      <dgm:prSet/>
      <dgm:spPr/>
      <dgm:t>
        <a:bodyPr/>
        <a:lstStyle/>
        <a:p>
          <a:endParaRPr lang="nl-BE"/>
        </a:p>
      </dgm:t>
    </dgm:pt>
    <dgm:pt modelId="{842C6089-43B6-465F-8035-28D7D6CFB96B}">
      <dgm:prSet/>
      <dgm:spPr/>
      <dgm:t>
        <a:bodyPr/>
        <a:lstStyle/>
        <a:p>
          <a:r>
            <a:rPr lang="nl-BE"/>
            <a:t>Zo: Opstanding (Ps24)</a:t>
          </a:r>
        </a:p>
      </dgm:t>
    </dgm:pt>
    <dgm:pt modelId="{D6C06EE3-F4EC-47C3-9154-101954A7B9C6}" type="parTrans" cxnId="{F37BECF2-4691-424C-8AEA-32B464D2A77F}">
      <dgm:prSet/>
      <dgm:spPr/>
      <dgm:t>
        <a:bodyPr/>
        <a:lstStyle/>
        <a:p>
          <a:endParaRPr lang="nl-BE"/>
        </a:p>
      </dgm:t>
    </dgm:pt>
    <dgm:pt modelId="{CD9C4EF6-A7BC-400B-A1A4-9E5F066FBDAD}" type="sibTrans" cxnId="{F37BECF2-4691-424C-8AEA-32B464D2A77F}">
      <dgm:prSet/>
      <dgm:spPr/>
      <dgm:t>
        <a:bodyPr/>
        <a:lstStyle/>
        <a:p>
          <a:endParaRPr lang="nl-BE"/>
        </a:p>
      </dgm:t>
    </dgm:pt>
    <dgm:pt modelId="{7A7B9AC0-9084-4903-9ACC-234DC0A72775}" type="pres">
      <dgm:prSet presAssocID="{3EF8CB9B-48B8-474D-99DA-C8943ADC7ABA}" presName="vert0" presStyleCnt="0">
        <dgm:presLayoutVars>
          <dgm:dir/>
          <dgm:animOne val="branch"/>
          <dgm:animLvl val="lvl"/>
        </dgm:presLayoutVars>
      </dgm:prSet>
      <dgm:spPr/>
    </dgm:pt>
    <dgm:pt modelId="{3CBD7D97-0CE0-4CB2-9699-BB739F46C000}" type="pres">
      <dgm:prSet presAssocID="{674C0713-2E3A-4559-9990-368E3CAB9037}" presName="thickLine" presStyleLbl="alignNode1" presStyleIdx="0" presStyleCnt="8"/>
      <dgm:spPr/>
    </dgm:pt>
    <dgm:pt modelId="{0931EA0E-56A3-4A03-9CC4-F3446C7ADB7A}" type="pres">
      <dgm:prSet presAssocID="{674C0713-2E3A-4559-9990-368E3CAB9037}" presName="horz1" presStyleCnt="0"/>
      <dgm:spPr/>
    </dgm:pt>
    <dgm:pt modelId="{2660184E-38C3-4FD3-8FFE-81147DE4B78D}" type="pres">
      <dgm:prSet presAssocID="{674C0713-2E3A-4559-9990-368E3CAB9037}" presName="tx1" presStyleLbl="revTx" presStyleIdx="0" presStyleCnt="8"/>
      <dgm:spPr/>
    </dgm:pt>
    <dgm:pt modelId="{18F54201-CBBD-4E5D-B799-CE05E970CA4E}" type="pres">
      <dgm:prSet presAssocID="{674C0713-2E3A-4559-9990-368E3CAB9037}" presName="vert1" presStyleCnt="0"/>
      <dgm:spPr/>
    </dgm:pt>
    <dgm:pt modelId="{F237FF84-61E2-45C2-836B-E4A5B45B1401}" type="pres">
      <dgm:prSet presAssocID="{8EAB9E2F-3C51-4675-948E-021D66FBBCE8}" presName="thickLine" presStyleLbl="alignNode1" presStyleIdx="1" presStyleCnt="8"/>
      <dgm:spPr/>
    </dgm:pt>
    <dgm:pt modelId="{11AF974B-1B43-4B78-B905-14DADBBFB5FC}" type="pres">
      <dgm:prSet presAssocID="{8EAB9E2F-3C51-4675-948E-021D66FBBCE8}" presName="horz1" presStyleCnt="0"/>
      <dgm:spPr/>
    </dgm:pt>
    <dgm:pt modelId="{E6FE70D5-34EA-4BD6-8E95-BDC644F30D4E}" type="pres">
      <dgm:prSet presAssocID="{8EAB9E2F-3C51-4675-948E-021D66FBBCE8}" presName="tx1" presStyleLbl="revTx" presStyleIdx="1" presStyleCnt="8"/>
      <dgm:spPr/>
    </dgm:pt>
    <dgm:pt modelId="{7B8AF3FC-93A8-4EC2-B971-7531FECE5721}" type="pres">
      <dgm:prSet presAssocID="{8EAB9E2F-3C51-4675-948E-021D66FBBCE8}" presName="vert1" presStyleCnt="0"/>
      <dgm:spPr/>
    </dgm:pt>
    <dgm:pt modelId="{79A3805B-AC8D-49D1-877F-FC86F07E8C1B}" type="pres">
      <dgm:prSet presAssocID="{1FDCE5B1-461B-4CD2-8285-BDF139E4F2A4}" presName="thickLine" presStyleLbl="alignNode1" presStyleIdx="2" presStyleCnt="8"/>
      <dgm:spPr/>
    </dgm:pt>
    <dgm:pt modelId="{C67363B4-175D-40B2-8B86-9C91592A14DB}" type="pres">
      <dgm:prSet presAssocID="{1FDCE5B1-461B-4CD2-8285-BDF139E4F2A4}" presName="horz1" presStyleCnt="0"/>
      <dgm:spPr/>
    </dgm:pt>
    <dgm:pt modelId="{3884AB57-A6F6-4119-B57B-78C02E829BE4}" type="pres">
      <dgm:prSet presAssocID="{1FDCE5B1-461B-4CD2-8285-BDF139E4F2A4}" presName="tx1" presStyleLbl="revTx" presStyleIdx="2" presStyleCnt="8"/>
      <dgm:spPr/>
    </dgm:pt>
    <dgm:pt modelId="{711BFDF1-C1D9-472B-B8F5-654D10FD6A1E}" type="pres">
      <dgm:prSet presAssocID="{1FDCE5B1-461B-4CD2-8285-BDF139E4F2A4}" presName="vert1" presStyleCnt="0"/>
      <dgm:spPr/>
    </dgm:pt>
    <dgm:pt modelId="{25326567-9DAE-4C12-852F-335F220B451A}" type="pres">
      <dgm:prSet presAssocID="{823D701F-EAAB-450D-B2F8-73C78DE1955F}" presName="thickLine" presStyleLbl="alignNode1" presStyleIdx="3" presStyleCnt="8"/>
      <dgm:spPr/>
    </dgm:pt>
    <dgm:pt modelId="{024942FB-BF40-43C2-935F-5A4E9A0F7B75}" type="pres">
      <dgm:prSet presAssocID="{823D701F-EAAB-450D-B2F8-73C78DE1955F}" presName="horz1" presStyleCnt="0"/>
      <dgm:spPr/>
    </dgm:pt>
    <dgm:pt modelId="{7FF9104D-35DB-4DBD-B1BB-5739DC59FE72}" type="pres">
      <dgm:prSet presAssocID="{823D701F-EAAB-450D-B2F8-73C78DE1955F}" presName="tx1" presStyleLbl="revTx" presStyleIdx="3" presStyleCnt="8"/>
      <dgm:spPr/>
    </dgm:pt>
    <dgm:pt modelId="{873F27D8-F31B-4C7D-BC14-DCFECE126A64}" type="pres">
      <dgm:prSet presAssocID="{823D701F-EAAB-450D-B2F8-73C78DE1955F}" presName="vert1" presStyleCnt="0"/>
      <dgm:spPr/>
    </dgm:pt>
    <dgm:pt modelId="{66E7A800-7057-4F97-A5FF-5317260E55A3}" type="pres">
      <dgm:prSet presAssocID="{391B84AC-BD97-4A8E-AF7E-B06B6E6694C5}" presName="thickLine" presStyleLbl="alignNode1" presStyleIdx="4" presStyleCnt="8"/>
      <dgm:spPr/>
    </dgm:pt>
    <dgm:pt modelId="{99F99039-3F16-4B05-8542-168B87D84935}" type="pres">
      <dgm:prSet presAssocID="{391B84AC-BD97-4A8E-AF7E-B06B6E6694C5}" presName="horz1" presStyleCnt="0"/>
      <dgm:spPr/>
    </dgm:pt>
    <dgm:pt modelId="{C85A5C54-7892-4160-A844-7DA72EA510A5}" type="pres">
      <dgm:prSet presAssocID="{391B84AC-BD97-4A8E-AF7E-B06B6E6694C5}" presName="tx1" presStyleLbl="revTx" presStyleIdx="4" presStyleCnt="8"/>
      <dgm:spPr/>
    </dgm:pt>
    <dgm:pt modelId="{5AE40AA7-C97C-4E4E-8E04-29718101D81A}" type="pres">
      <dgm:prSet presAssocID="{391B84AC-BD97-4A8E-AF7E-B06B6E6694C5}" presName="vert1" presStyleCnt="0"/>
      <dgm:spPr/>
    </dgm:pt>
    <dgm:pt modelId="{25B4C6D2-2F3B-4ED2-BAFB-DB129EEDF341}" type="pres">
      <dgm:prSet presAssocID="{60D4F0CC-75B6-49BA-96EE-F5E2543EDBDC}" presName="thickLine" presStyleLbl="alignNode1" presStyleIdx="5" presStyleCnt="8"/>
      <dgm:spPr/>
    </dgm:pt>
    <dgm:pt modelId="{095B0C00-78C9-4899-B5CD-51580C4F4511}" type="pres">
      <dgm:prSet presAssocID="{60D4F0CC-75B6-49BA-96EE-F5E2543EDBDC}" presName="horz1" presStyleCnt="0"/>
      <dgm:spPr/>
    </dgm:pt>
    <dgm:pt modelId="{606DAD38-ADEC-44E8-98BF-5B265D762A93}" type="pres">
      <dgm:prSet presAssocID="{60D4F0CC-75B6-49BA-96EE-F5E2543EDBDC}" presName="tx1" presStyleLbl="revTx" presStyleIdx="5" presStyleCnt="8"/>
      <dgm:spPr/>
    </dgm:pt>
    <dgm:pt modelId="{2732186E-9233-41FD-B1C2-070C91245BC7}" type="pres">
      <dgm:prSet presAssocID="{60D4F0CC-75B6-49BA-96EE-F5E2543EDBDC}" presName="vert1" presStyleCnt="0"/>
      <dgm:spPr/>
    </dgm:pt>
    <dgm:pt modelId="{67BBB9E1-A690-4D8B-A17B-B622B3B6E9DF}" type="pres">
      <dgm:prSet presAssocID="{D8F0F615-5C2F-4227-84FB-49BA58C39EEB}" presName="thickLine" presStyleLbl="alignNode1" presStyleIdx="6" presStyleCnt="8"/>
      <dgm:spPr/>
    </dgm:pt>
    <dgm:pt modelId="{9D35D3F0-6154-4057-A02B-978B647760CD}" type="pres">
      <dgm:prSet presAssocID="{D8F0F615-5C2F-4227-84FB-49BA58C39EEB}" presName="horz1" presStyleCnt="0"/>
      <dgm:spPr/>
    </dgm:pt>
    <dgm:pt modelId="{14FBC99B-A505-4B7C-9974-A5852D833745}" type="pres">
      <dgm:prSet presAssocID="{D8F0F615-5C2F-4227-84FB-49BA58C39EEB}" presName="tx1" presStyleLbl="revTx" presStyleIdx="6" presStyleCnt="8"/>
      <dgm:spPr/>
    </dgm:pt>
    <dgm:pt modelId="{B021C174-8F72-4651-99F6-813E9FB803B4}" type="pres">
      <dgm:prSet presAssocID="{D8F0F615-5C2F-4227-84FB-49BA58C39EEB}" presName="vert1" presStyleCnt="0"/>
      <dgm:spPr/>
    </dgm:pt>
    <dgm:pt modelId="{D4E7C06B-4358-4FE9-A40E-B7553E03C829}" type="pres">
      <dgm:prSet presAssocID="{842C6089-43B6-465F-8035-28D7D6CFB96B}" presName="thickLine" presStyleLbl="alignNode1" presStyleIdx="7" presStyleCnt="8"/>
      <dgm:spPr/>
    </dgm:pt>
    <dgm:pt modelId="{1F387E8C-07CB-4A6B-9F03-A72685C972F1}" type="pres">
      <dgm:prSet presAssocID="{842C6089-43B6-465F-8035-28D7D6CFB96B}" presName="horz1" presStyleCnt="0"/>
      <dgm:spPr/>
    </dgm:pt>
    <dgm:pt modelId="{C7DCE7BA-DFC4-4F15-81C1-D5E40611D345}" type="pres">
      <dgm:prSet presAssocID="{842C6089-43B6-465F-8035-28D7D6CFB96B}" presName="tx1" presStyleLbl="revTx" presStyleIdx="7" presStyleCnt="8"/>
      <dgm:spPr/>
    </dgm:pt>
    <dgm:pt modelId="{4DB84D28-20B2-4A79-9AE3-02B254162E6F}" type="pres">
      <dgm:prSet presAssocID="{842C6089-43B6-465F-8035-28D7D6CFB96B}" presName="vert1" presStyleCnt="0"/>
      <dgm:spPr/>
    </dgm:pt>
  </dgm:ptLst>
  <dgm:cxnLst>
    <dgm:cxn modelId="{14912111-B19F-41E4-A73A-C89247F19C21}" type="presOf" srcId="{391B84AC-BD97-4A8E-AF7E-B06B6E6694C5}" destId="{C85A5C54-7892-4160-A844-7DA72EA510A5}" srcOrd="0" destOrd="0" presId="urn:microsoft.com/office/officeart/2008/layout/LinedList"/>
    <dgm:cxn modelId="{E67A1513-1383-417A-A87D-528BEF74BE2C}" type="presOf" srcId="{1FDCE5B1-461B-4CD2-8285-BDF139E4F2A4}" destId="{3884AB57-A6F6-4119-B57B-78C02E829BE4}" srcOrd="0" destOrd="0" presId="urn:microsoft.com/office/officeart/2008/layout/LinedList"/>
    <dgm:cxn modelId="{407FD416-3466-48BB-8F4C-0869BF407100}" srcId="{3EF8CB9B-48B8-474D-99DA-C8943ADC7ABA}" destId="{674C0713-2E3A-4559-9990-368E3CAB9037}" srcOrd="0" destOrd="0" parTransId="{5E1DEC00-DF37-4916-8F44-59FEAA7EEDD3}" sibTransId="{01EC194C-32D7-429E-ABB8-F0213749D0C7}"/>
    <dgm:cxn modelId="{88920B25-DB17-4DB4-A3BE-A18DC7801E95}" srcId="{3EF8CB9B-48B8-474D-99DA-C8943ADC7ABA}" destId="{823D701F-EAAB-450D-B2F8-73C78DE1955F}" srcOrd="3" destOrd="0" parTransId="{D8B482FE-DC44-4BA0-B8C8-A460F1A09DE7}" sibTransId="{5524EAD2-31A2-4CEF-BA66-A2A999A2AC1A}"/>
    <dgm:cxn modelId="{4435365C-E30D-4C5A-9F13-8F589105E2E9}" type="presOf" srcId="{D8F0F615-5C2F-4227-84FB-49BA58C39EEB}" destId="{14FBC99B-A505-4B7C-9974-A5852D833745}" srcOrd="0" destOrd="0" presId="urn:microsoft.com/office/officeart/2008/layout/LinedList"/>
    <dgm:cxn modelId="{9261D766-9040-4446-8CB7-4A8E78C83C14}" type="presOf" srcId="{842C6089-43B6-465F-8035-28D7D6CFB96B}" destId="{C7DCE7BA-DFC4-4F15-81C1-D5E40611D345}" srcOrd="0" destOrd="0" presId="urn:microsoft.com/office/officeart/2008/layout/LinedList"/>
    <dgm:cxn modelId="{7F28A44B-5684-44CA-8015-B8D1024BA389}" type="presOf" srcId="{3EF8CB9B-48B8-474D-99DA-C8943ADC7ABA}" destId="{7A7B9AC0-9084-4903-9ACC-234DC0A72775}" srcOrd="0" destOrd="0" presId="urn:microsoft.com/office/officeart/2008/layout/LinedList"/>
    <dgm:cxn modelId="{C4DC255A-5690-4B8B-B798-57AEA83ECFF2}" srcId="{3EF8CB9B-48B8-474D-99DA-C8943ADC7ABA}" destId="{60D4F0CC-75B6-49BA-96EE-F5E2543EDBDC}" srcOrd="5" destOrd="0" parTransId="{C3DC5B5F-62C0-4668-BDC4-5AB0332F27DC}" sibTransId="{E92D929C-4DF3-4B71-BD9B-B73E9D071C88}"/>
    <dgm:cxn modelId="{29E51D89-6157-4B15-B594-ED175E35950E}" type="presOf" srcId="{823D701F-EAAB-450D-B2F8-73C78DE1955F}" destId="{7FF9104D-35DB-4DBD-B1BB-5739DC59FE72}" srcOrd="0" destOrd="0" presId="urn:microsoft.com/office/officeart/2008/layout/LinedList"/>
    <dgm:cxn modelId="{0580F88A-D33A-4C16-94DB-E1046A8CB99C}" type="presOf" srcId="{60D4F0CC-75B6-49BA-96EE-F5E2543EDBDC}" destId="{606DAD38-ADEC-44E8-98BF-5B265D762A93}" srcOrd="0" destOrd="0" presId="urn:microsoft.com/office/officeart/2008/layout/LinedList"/>
    <dgm:cxn modelId="{751366AF-52C8-41D0-92A3-F2F28172429F}" type="presOf" srcId="{8EAB9E2F-3C51-4675-948E-021D66FBBCE8}" destId="{E6FE70D5-34EA-4BD6-8E95-BDC644F30D4E}" srcOrd="0" destOrd="0" presId="urn:microsoft.com/office/officeart/2008/layout/LinedList"/>
    <dgm:cxn modelId="{EE6EB4B5-FF95-42CF-BD17-8DCD15B8F566}" srcId="{3EF8CB9B-48B8-474D-99DA-C8943ADC7ABA}" destId="{1FDCE5B1-461B-4CD2-8285-BDF139E4F2A4}" srcOrd="2" destOrd="0" parTransId="{5A18D6A8-F5D1-4567-BE4C-76E4E147F1C1}" sibTransId="{46EDE55D-DBED-40CC-8369-BC12B131C4AD}"/>
    <dgm:cxn modelId="{F962B1CB-605E-4F8F-AD1B-DFBD4C4703E9}" type="presOf" srcId="{674C0713-2E3A-4559-9990-368E3CAB9037}" destId="{2660184E-38C3-4FD3-8FFE-81147DE4B78D}" srcOrd="0" destOrd="0" presId="urn:microsoft.com/office/officeart/2008/layout/LinedList"/>
    <dgm:cxn modelId="{58B199EF-4906-4F7E-9D90-84C53BBDAAFB}" srcId="{3EF8CB9B-48B8-474D-99DA-C8943ADC7ABA}" destId="{8EAB9E2F-3C51-4675-948E-021D66FBBCE8}" srcOrd="1" destOrd="0" parTransId="{967AD497-DE31-4727-9B10-E056321B4A14}" sibTransId="{71BA8233-F5FC-411A-B423-A6382DD5742A}"/>
    <dgm:cxn modelId="{B2F4C2F1-9D2E-4C71-90AC-6AE4FA5C9A0A}" srcId="{3EF8CB9B-48B8-474D-99DA-C8943ADC7ABA}" destId="{391B84AC-BD97-4A8E-AF7E-B06B6E6694C5}" srcOrd="4" destOrd="0" parTransId="{A52ED9B7-003C-4601-A585-89E63DE22F84}" sibTransId="{E71D2E58-01B4-4072-A76D-85D20ACE02BE}"/>
    <dgm:cxn modelId="{F37BECF2-4691-424C-8AEA-32B464D2A77F}" srcId="{3EF8CB9B-48B8-474D-99DA-C8943ADC7ABA}" destId="{842C6089-43B6-465F-8035-28D7D6CFB96B}" srcOrd="7" destOrd="0" parTransId="{D6C06EE3-F4EC-47C3-9154-101954A7B9C6}" sibTransId="{CD9C4EF6-A7BC-400B-A1A4-9E5F066FBDAD}"/>
    <dgm:cxn modelId="{3F1E9EFA-9ACF-45BF-80FA-B9FB07900555}" srcId="{3EF8CB9B-48B8-474D-99DA-C8943ADC7ABA}" destId="{D8F0F615-5C2F-4227-84FB-49BA58C39EEB}" srcOrd="6" destOrd="0" parTransId="{72696E7D-CD73-4EE4-AE5B-60ACEEEAF831}" sibTransId="{1E27FE34-9302-4066-A230-85E7A40EEDB9}"/>
    <dgm:cxn modelId="{F9810FC2-52DA-471E-B93A-6FBDD60D3931}" type="presParOf" srcId="{7A7B9AC0-9084-4903-9ACC-234DC0A72775}" destId="{3CBD7D97-0CE0-4CB2-9699-BB739F46C000}" srcOrd="0" destOrd="0" presId="urn:microsoft.com/office/officeart/2008/layout/LinedList"/>
    <dgm:cxn modelId="{BD16258F-237E-4CA7-BB1C-4B977132EE3B}" type="presParOf" srcId="{7A7B9AC0-9084-4903-9ACC-234DC0A72775}" destId="{0931EA0E-56A3-4A03-9CC4-F3446C7ADB7A}" srcOrd="1" destOrd="0" presId="urn:microsoft.com/office/officeart/2008/layout/LinedList"/>
    <dgm:cxn modelId="{63830B73-4CE1-47B4-B1ED-EB626FE8467F}" type="presParOf" srcId="{0931EA0E-56A3-4A03-9CC4-F3446C7ADB7A}" destId="{2660184E-38C3-4FD3-8FFE-81147DE4B78D}" srcOrd="0" destOrd="0" presId="urn:microsoft.com/office/officeart/2008/layout/LinedList"/>
    <dgm:cxn modelId="{31722E8F-AA19-4643-82D2-34F213BDB41E}" type="presParOf" srcId="{0931EA0E-56A3-4A03-9CC4-F3446C7ADB7A}" destId="{18F54201-CBBD-4E5D-B799-CE05E970CA4E}" srcOrd="1" destOrd="0" presId="urn:microsoft.com/office/officeart/2008/layout/LinedList"/>
    <dgm:cxn modelId="{B0DDE780-568E-4EEA-A8A6-78137428EB0D}" type="presParOf" srcId="{7A7B9AC0-9084-4903-9ACC-234DC0A72775}" destId="{F237FF84-61E2-45C2-836B-E4A5B45B1401}" srcOrd="2" destOrd="0" presId="urn:microsoft.com/office/officeart/2008/layout/LinedList"/>
    <dgm:cxn modelId="{ED67E185-F4C6-4C13-B7F9-91616E356187}" type="presParOf" srcId="{7A7B9AC0-9084-4903-9ACC-234DC0A72775}" destId="{11AF974B-1B43-4B78-B905-14DADBBFB5FC}" srcOrd="3" destOrd="0" presId="urn:microsoft.com/office/officeart/2008/layout/LinedList"/>
    <dgm:cxn modelId="{D81109F0-AF6E-4168-B352-AFED9BD60508}" type="presParOf" srcId="{11AF974B-1B43-4B78-B905-14DADBBFB5FC}" destId="{E6FE70D5-34EA-4BD6-8E95-BDC644F30D4E}" srcOrd="0" destOrd="0" presId="urn:microsoft.com/office/officeart/2008/layout/LinedList"/>
    <dgm:cxn modelId="{95995A3E-6EA4-4BEF-B8E0-5E7BC22F8DDA}" type="presParOf" srcId="{11AF974B-1B43-4B78-B905-14DADBBFB5FC}" destId="{7B8AF3FC-93A8-4EC2-B971-7531FECE5721}" srcOrd="1" destOrd="0" presId="urn:microsoft.com/office/officeart/2008/layout/LinedList"/>
    <dgm:cxn modelId="{AC615CAF-C826-401C-B1AD-3E1FAA5EDC99}" type="presParOf" srcId="{7A7B9AC0-9084-4903-9ACC-234DC0A72775}" destId="{79A3805B-AC8D-49D1-877F-FC86F07E8C1B}" srcOrd="4" destOrd="0" presId="urn:microsoft.com/office/officeart/2008/layout/LinedList"/>
    <dgm:cxn modelId="{2836E4E8-0A69-416B-A78D-D1C784D1D97C}" type="presParOf" srcId="{7A7B9AC0-9084-4903-9ACC-234DC0A72775}" destId="{C67363B4-175D-40B2-8B86-9C91592A14DB}" srcOrd="5" destOrd="0" presId="urn:microsoft.com/office/officeart/2008/layout/LinedList"/>
    <dgm:cxn modelId="{F84CE842-6A13-404F-B68E-7709B6D86FF5}" type="presParOf" srcId="{C67363B4-175D-40B2-8B86-9C91592A14DB}" destId="{3884AB57-A6F6-4119-B57B-78C02E829BE4}" srcOrd="0" destOrd="0" presId="urn:microsoft.com/office/officeart/2008/layout/LinedList"/>
    <dgm:cxn modelId="{E85785B9-2015-4113-A240-896777F3B9FA}" type="presParOf" srcId="{C67363B4-175D-40B2-8B86-9C91592A14DB}" destId="{711BFDF1-C1D9-472B-B8F5-654D10FD6A1E}" srcOrd="1" destOrd="0" presId="urn:microsoft.com/office/officeart/2008/layout/LinedList"/>
    <dgm:cxn modelId="{8A0A0B71-AD46-4A58-9CF9-815B5EB69F5A}" type="presParOf" srcId="{7A7B9AC0-9084-4903-9ACC-234DC0A72775}" destId="{25326567-9DAE-4C12-852F-335F220B451A}" srcOrd="6" destOrd="0" presId="urn:microsoft.com/office/officeart/2008/layout/LinedList"/>
    <dgm:cxn modelId="{FF5C3505-7CDB-442E-9E80-02BA48188898}" type="presParOf" srcId="{7A7B9AC0-9084-4903-9ACC-234DC0A72775}" destId="{024942FB-BF40-43C2-935F-5A4E9A0F7B75}" srcOrd="7" destOrd="0" presId="urn:microsoft.com/office/officeart/2008/layout/LinedList"/>
    <dgm:cxn modelId="{6B4D1EA6-DA74-4198-B9B9-42AFE63F08F6}" type="presParOf" srcId="{024942FB-BF40-43C2-935F-5A4E9A0F7B75}" destId="{7FF9104D-35DB-4DBD-B1BB-5739DC59FE72}" srcOrd="0" destOrd="0" presId="urn:microsoft.com/office/officeart/2008/layout/LinedList"/>
    <dgm:cxn modelId="{4CBF661D-491B-429A-9618-8842380A0062}" type="presParOf" srcId="{024942FB-BF40-43C2-935F-5A4E9A0F7B75}" destId="{873F27D8-F31B-4C7D-BC14-DCFECE126A64}" srcOrd="1" destOrd="0" presId="urn:microsoft.com/office/officeart/2008/layout/LinedList"/>
    <dgm:cxn modelId="{9F98FCDB-E44C-4ED6-AFC2-A66548D9548A}" type="presParOf" srcId="{7A7B9AC0-9084-4903-9ACC-234DC0A72775}" destId="{66E7A800-7057-4F97-A5FF-5317260E55A3}" srcOrd="8" destOrd="0" presId="urn:microsoft.com/office/officeart/2008/layout/LinedList"/>
    <dgm:cxn modelId="{1A362F08-04F5-4D92-AA00-FFA3B59D5752}" type="presParOf" srcId="{7A7B9AC0-9084-4903-9ACC-234DC0A72775}" destId="{99F99039-3F16-4B05-8542-168B87D84935}" srcOrd="9" destOrd="0" presId="urn:microsoft.com/office/officeart/2008/layout/LinedList"/>
    <dgm:cxn modelId="{A372FA31-392E-4329-AD90-26D748E7BB73}" type="presParOf" srcId="{99F99039-3F16-4B05-8542-168B87D84935}" destId="{C85A5C54-7892-4160-A844-7DA72EA510A5}" srcOrd="0" destOrd="0" presId="urn:microsoft.com/office/officeart/2008/layout/LinedList"/>
    <dgm:cxn modelId="{FDD4B694-AC3F-49F9-9661-810EAF8E064B}" type="presParOf" srcId="{99F99039-3F16-4B05-8542-168B87D84935}" destId="{5AE40AA7-C97C-4E4E-8E04-29718101D81A}" srcOrd="1" destOrd="0" presId="urn:microsoft.com/office/officeart/2008/layout/LinedList"/>
    <dgm:cxn modelId="{0D30EA75-B0BE-49FD-B6D7-C48686FCED4A}" type="presParOf" srcId="{7A7B9AC0-9084-4903-9ACC-234DC0A72775}" destId="{25B4C6D2-2F3B-4ED2-BAFB-DB129EEDF341}" srcOrd="10" destOrd="0" presId="urn:microsoft.com/office/officeart/2008/layout/LinedList"/>
    <dgm:cxn modelId="{D2017F56-0D21-4C52-9310-937C4BD84202}" type="presParOf" srcId="{7A7B9AC0-9084-4903-9ACC-234DC0A72775}" destId="{095B0C00-78C9-4899-B5CD-51580C4F4511}" srcOrd="11" destOrd="0" presId="urn:microsoft.com/office/officeart/2008/layout/LinedList"/>
    <dgm:cxn modelId="{E21FAF1F-3F30-4384-92D8-20CBB893839D}" type="presParOf" srcId="{095B0C00-78C9-4899-B5CD-51580C4F4511}" destId="{606DAD38-ADEC-44E8-98BF-5B265D762A93}" srcOrd="0" destOrd="0" presId="urn:microsoft.com/office/officeart/2008/layout/LinedList"/>
    <dgm:cxn modelId="{395674E4-6AA0-4DB9-954F-EC752132F799}" type="presParOf" srcId="{095B0C00-78C9-4899-B5CD-51580C4F4511}" destId="{2732186E-9233-41FD-B1C2-070C91245BC7}" srcOrd="1" destOrd="0" presId="urn:microsoft.com/office/officeart/2008/layout/LinedList"/>
    <dgm:cxn modelId="{577AAA3B-EAD6-4687-86D5-99C6BAF63844}" type="presParOf" srcId="{7A7B9AC0-9084-4903-9ACC-234DC0A72775}" destId="{67BBB9E1-A690-4D8B-A17B-B622B3B6E9DF}" srcOrd="12" destOrd="0" presId="urn:microsoft.com/office/officeart/2008/layout/LinedList"/>
    <dgm:cxn modelId="{E549066C-AB3E-43CB-A1F3-8885452E0A80}" type="presParOf" srcId="{7A7B9AC0-9084-4903-9ACC-234DC0A72775}" destId="{9D35D3F0-6154-4057-A02B-978B647760CD}" srcOrd="13" destOrd="0" presId="urn:microsoft.com/office/officeart/2008/layout/LinedList"/>
    <dgm:cxn modelId="{194270CA-CBB1-4543-ABEA-5A160C91621D}" type="presParOf" srcId="{9D35D3F0-6154-4057-A02B-978B647760CD}" destId="{14FBC99B-A505-4B7C-9974-A5852D833745}" srcOrd="0" destOrd="0" presId="urn:microsoft.com/office/officeart/2008/layout/LinedList"/>
    <dgm:cxn modelId="{0E07546A-02A0-4177-B4B5-9042CD7E2B10}" type="presParOf" srcId="{9D35D3F0-6154-4057-A02B-978B647760CD}" destId="{B021C174-8F72-4651-99F6-813E9FB803B4}" srcOrd="1" destOrd="0" presId="urn:microsoft.com/office/officeart/2008/layout/LinedList"/>
    <dgm:cxn modelId="{0CDA84D9-BC4B-49A1-9EA5-6CBE7659E0EC}" type="presParOf" srcId="{7A7B9AC0-9084-4903-9ACC-234DC0A72775}" destId="{D4E7C06B-4358-4FE9-A40E-B7553E03C829}" srcOrd="14" destOrd="0" presId="urn:microsoft.com/office/officeart/2008/layout/LinedList"/>
    <dgm:cxn modelId="{C5EA01F6-803F-450A-B36D-B142286D38D1}" type="presParOf" srcId="{7A7B9AC0-9084-4903-9ACC-234DC0A72775}" destId="{1F387E8C-07CB-4A6B-9F03-A72685C972F1}" srcOrd="15" destOrd="0" presId="urn:microsoft.com/office/officeart/2008/layout/LinedList"/>
    <dgm:cxn modelId="{C49915F2-9283-45C8-AA13-CC268D82B2A3}" type="presParOf" srcId="{1F387E8C-07CB-4A6B-9F03-A72685C972F1}" destId="{C7DCE7BA-DFC4-4F15-81C1-D5E40611D345}" srcOrd="0" destOrd="0" presId="urn:microsoft.com/office/officeart/2008/layout/LinedList"/>
    <dgm:cxn modelId="{64235482-1141-4240-ACDF-B6F7AA0489BD}" type="presParOf" srcId="{1F387E8C-07CB-4A6B-9F03-A72685C972F1}" destId="{4DB84D28-20B2-4A79-9AE3-02B254162E6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8D19E-338E-4DC6-AD11-DDAD2A20A1D7}">
      <dsp:nvSpPr>
        <dsp:cNvPr id="0" name=""/>
        <dsp:cNvSpPr/>
      </dsp:nvSpPr>
      <dsp:spPr>
        <a:xfrm>
          <a:off x="2141627" y="-21642"/>
          <a:ext cx="3603444" cy="3603444"/>
        </a:xfrm>
        <a:prstGeom prst="circularArrow">
          <a:avLst>
            <a:gd name="adj1" fmla="val 5544"/>
            <a:gd name="adj2" fmla="val 330680"/>
            <a:gd name="adj3" fmla="val 13771532"/>
            <a:gd name="adj4" fmla="val 17388639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D18BE1-DB47-42DB-9976-D7B990A65215}">
      <dsp:nvSpPr>
        <dsp:cNvPr id="0" name=""/>
        <dsp:cNvSpPr/>
      </dsp:nvSpPr>
      <dsp:spPr>
        <a:xfrm>
          <a:off x="3098071" y="1166"/>
          <a:ext cx="1690557" cy="8452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Langste evangelie</a:t>
          </a:r>
        </a:p>
      </dsp:txBody>
      <dsp:txXfrm>
        <a:off x="3139334" y="42429"/>
        <a:ext cx="1608031" cy="762752"/>
      </dsp:txXfrm>
    </dsp:sp>
    <dsp:sp modelId="{372EB888-A2D6-4940-A9E6-ABEC185307B0}">
      <dsp:nvSpPr>
        <dsp:cNvPr id="0" name=""/>
        <dsp:cNvSpPr/>
      </dsp:nvSpPr>
      <dsp:spPr>
        <a:xfrm>
          <a:off x="4559512" y="1062965"/>
          <a:ext cx="1690557" cy="84527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Thematisch</a:t>
          </a:r>
        </a:p>
      </dsp:txBody>
      <dsp:txXfrm>
        <a:off x="4600775" y="1104228"/>
        <a:ext cx="1608031" cy="762752"/>
      </dsp:txXfrm>
    </dsp:sp>
    <dsp:sp modelId="{365B6935-52F7-4407-9319-2C06EB057EFE}">
      <dsp:nvSpPr>
        <dsp:cNvPr id="0" name=""/>
        <dsp:cNvSpPr/>
      </dsp:nvSpPr>
      <dsp:spPr>
        <a:xfrm>
          <a:off x="4001291" y="2780992"/>
          <a:ext cx="1690557" cy="8452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Gebed</a:t>
          </a:r>
        </a:p>
      </dsp:txBody>
      <dsp:txXfrm>
        <a:off x="4042554" y="2822255"/>
        <a:ext cx="1608031" cy="762752"/>
      </dsp:txXfrm>
    </dsp:sp>
    <dsp:sp modelId="{57EC7F65-9110-45BD-AAEC-3F22FF385377}">
      <dsp:nvSpPr>
        <dsp:cNvPr id="0" name=""/>
        <dsp:cNvSpPr/>
      </dsp:nvSpPr>
      <dsp:spPr>
        <a:xfrm>
          <a:off x="2194851" y="2780992"/>
          <a:ext cx="1690557" cy="8452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Spanningen en conflicten</a:t>
          </a:r>
        </a:p>
      </dsp:txBody>
      <dsp:txXfrm>
        <a:off x="2236114" y="2822255"/>
        <a:ext cx="1608031" cy="762752"/>
      </dsp:txXfrm>
    </dsp:sp>
    <dsp:sp modelId="{46B5236C-18A1-4B9D-99F8-04D16FF70B64}">
      <dsp:nvSpPr>
        <dsp:cNvPr id="0" name=""/>
        <dsp:cNvSpPr/>
      </dsp:nvSpPr>
      <dsp:spPr>
        <a:xfrm>
          <a:off x="1636630" y="1062965"/>
          <a:ext cx="1690557" cy="84527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Vrouwen</a:t>
          </a:r>
        </a:p>
      </dsp:txBody>
      <dsp:txXfrm>
        <a:off x="1677893" y="1104228"/>
        <a:ext cx="1608031" cy="762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C712E-7E39-4234-BD7D-12CF1A428257}">
      <dsp:nvSpPr>
        <dsp:cNvPr id="0" name=""/>
        <dsp:cNvSpPr/>
      </dsp:nvSpPr>
      <dsp:spPr>
        <a:xfrm>
          <a:off x="4118" y="0"/>
          <a:ext cx="3962102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Vooral Galilea </a:t>
          </a:r>
        </a:p>
      </dsp:txBody>
      <dsp:txXfrm>
        <a:off x="4118" y="0"/>
        <a:ext cx="3962102" cy="1412758"/>
      </dsp:txXfrm>
    </dsp:sp>
    <dsp:sp modelId="{DB23630B-22CC-437D-877A-F7328C4C7852}">
      <dsp:nvSpPr>
        <dsp:cNvPr id="0" name=""/>
        <dsp:cNvSpPr/>
      </dsp:nvSpPr>
      <dsp:spPr>
        <a:xfrm>
          <a:off x="400329" y="1413649"/>
          <a:ext cx="3169681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Aanhef</a:t>
          </a:r>
          <a:br>
            <a:rPr lang="nl-BE" sz="1600" kern="1200" dirty="0"/>
          </a:br>
          <a:r>
            <a:rPr lang="nl-BE" sz="1600" kern="1200" dirty="0"/>
            <a:t>(1:1-4)</a:t>
          </a:r>
        </a:p>
      </dsp:txBody>
      <dsp:txXfrm>
        <a:off x="416285" y="1429605"/>
        <a:ext cx="3137769" cy="512876"/>
      </dsp:txXfrm>
    </dsp:sp>
    <dsp:sp modelId="{961E436E-478A-4C0C-9F2C-E60E50D998F5}">
      <dsp:nvSpPr>
        <dsp:cNvPr id="0" name=""/>
        <dsp:cNvSpPr/>
      </dsp:nvSpPr>
      <dsp:spPr>
        <a:xfrm>
          <a:off x="400329" y="2042251"/>
          <a:ext cx="3169681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Tien beginverhalen</a:t>
          </a:r>
          <a:br>
            <a:rPr lang="nl-BE" sz="1600" kern="1200" dirty="0"/>
          </a:br>
          <a:r>
            <a:rPr lang="nl-BE" sz="1600" kern="1200" dirty="0"/>
            <a:t>(</a:t>
          </a:r>
          <a:r>
            <a:rPr lang="nl-BE" sz="1600" kern="1200"/>
            <a:t>1:5-2:52)</a:t>
          </a:r>
          <a:endParaRPr lang="nl-BE" sz="1600" kern="1200" dirty="0"/>
        </a:p>
      </dsp:txBody>
      <dsp:txXfrm>
        <a:off x="416285" y="2058207"/>
        <a:ext cx="3137769" cy="512876"/>
      </dsp:txXfrm>
    </dsp:sp>
    <dsp:sp modelId="{E8864641-F27E-44B5-A396-9F0B2CE21DD8}">
      <dsp:nvSpPr>
        <dsp:cNvPr id="0" name=""/>
        <dsp:cNvSpPr/>
      </dsp:nvSpPr>
      <dsp:spPr>
        <a:xfrm>
          <a:off x="400329" y="2670852"/>
          <a:ext cx="3169681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Johannes en Jezus</a:t>
          </a:r>
          <a:br>
            <a:rPr lang="nl-BE" sz="1600" kern="1200" dirty="0"/>
          </a:br>
          <a:r>
            <a:rPr lang="nl-BE" sz="1600" kern="1200" dirty="0"/>
            <a:t>(3:1-4:44)</a:t>
          </a:r>
        </a:p>
      </dsp:txBody>
      <dsp:txXfrm>
        <a:off x="416285" y="2686808"/>
        <a:ext cx="3137769" cy="512876"/>
      </dsp:txXfrm>
    </dsp:sp>
    <dsp:sp modelId="{4CCB9B91-BA13-4CC8-BC2E-253DAA4C2A5B}">
      <dsp:nvSpPr>
        <dsp:cNvPr id="0" name=""/>
        <dsp:cNvSpPr/>
      </dsp:nvSpPr>
      <dsp:spPr>
        <a:xfrm>
          <a:off x="400329" y="3299454"/>
          <a:ext cx="3169681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Toenadering en conflicten (5:1-6:49) </a:t>
          </a:r>
        </a:p>
      </dsp:txBody>
      <dsp:txXfrm>
        <a:off x="416285" y="3315410"/>
        <a:ext cx="3137769" cy="512876"/>
      </dsp:txXfrm>
    </dsp:sp>
    <dsp:sp modelId="{650A2A87-9F65-4D5E-A267-CC266C02714D}">
      <dsp:nvSpPr>
        <dsp:cNvPr id="0" name=""/>
        <dsp:cNvSpPr/>
      </dsp:nvSpPr>
      <dsp:spPr>
        <a:xfrm>
          <a:off x="400329" y="3928056"/>
          <a:ext cx="3169681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Onderwijs over Godsrijk (7:1-9:50) </a:t>
          </a:r>
        </a:p>
      </dsp:txBody>
      <dsp:txXfrm>
        <a:off x="416285" y="3944012"/>
        <a:ext cx="3137769" cy="512876"/>
      </dsp:txXfrm>
    </dsp:sp>
    <dsp:sp modelId="{34E01431-A1F6-44F2-8CAE-AB93CCAC8AEC}">
      <dsp:nvSpPr>
        <dsp:cNvPr id="0" name=""/>
        <dsp:cNvSpPr/>
      </dsp:nvSpPr>
      <dsp:spPr>
        <a:xfrm>
          <a:off x="4263378" y="0"/>
          <a:ext cx="3962102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Reis naar Jeruzalem </a:t>
          </a:r>
        </a:p>
      </dsp:txBody>
      <dsp:txXfrm>
        <a:off x="4263378" y="0"/>
        <a:ext cx="3962102" cy="1412758"/>
      </dsp:txXfrm>
    </dsp:sp>
    <dsp:sp modelId="{B9EC2889-1A0C-4018-98BE-2E95E0E0BFD8}">
      <dsp:nvSpPr>
        <dsp:cNvPr id="0" name=""/>
        <dsp:cNvSpPr/>
      </dsp:nvSpPr>
      <dsp:spPr>
        <a:xfrm>
          <a:off x="4659589" y="1412873"/>
          <a:ext cx="3169681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Afwijzing en roeping 70 (9:51-10:37) </a:t>
          </a:r>
        </a:p>
      </dsp:txBody>
      <dsp:txXfrm>
        <a:off x="4679682" y="1432966"/>
        <a:ext cx="3129495" cy="645843"/>
      </dsp:txXfrm>
    </dsp:sp>
    <dsp:sp modelId="{1EDE45A3-D109-4EDA-B0CA-B9F3D4F2EE30}">
      <dsp:nvSpPr>
        <dsp:cNvPr id="0" name=""/>
        <dsp:cNvSpPr/>
      </dsp:nvSpPr>
      <dsp:spPr>
        <a:xfrm>
          <a:off x="4659589" y="2204445"/>
          <a:ext cx="3169681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Onderwijs en parabels (10:38-19:27) </a:t>
          </a:r>
        </a:p>
      </dsp:txBody>
      <dsp:txXfrm>
        <a:off x="4679682" y="2224538"/>
        <a:ext cx="3129495" cy="645843"/>
      </dsp:txXfrm>
    </dsp:sp>
    <dsp:sp modelId="{205E74B9-44A8-4CEA-B7FB-3287DF4D039B}">
      <dsp:nvSpPr>
        <dsp:cNvPr id="0" name=""/>
        <dsp:cNvSpPr/>
      </dsp:nvSpPr>
      <dsp:spPr>
        <a:xfrm>
          <a:off x="4659589" y="2996018"/>
          <a:ext cx="3169681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 err="1"/>
            <a:t>Gevangenname</a:t>
          </a:r>
          <a:r>
            <a:rPr lang="nl-BE" sz="1600" kern="1200" dirty="0"/>
            <a:t> en kruisiging (19:28-23:56) </a:t>
          </a:r>
        </a:p>
      </dsp:txBody>
      <dsp:txXfrm>
        <a:off x="4679682" y="3016111"/>
        <a:ext cx="3129495" cy="645843"/>
      </dsp:txXfrm>
    </dsp:sp>
    <dsp:sp modelId="{748B1E01-6EC4-426F-8F25-63A8C1CF6475}">
      <dsp:nvSpPr>
        <dsp:cNvPr id="0" name=""/>
        <dsp:cNvSpPr/>
      </dsp:nvSpPr>
      <dsp:spPr>
        <a:xfrm>
          <a:off x="4659589" y="3787590"/>
          <a:ext cx="3169681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Opstanding en hemelvaart (24:1-53) </a:t>
          </a:r>
        </a:p>
      </dsp:txBody>
      <dsp:txXfrm>
        <a:off x="4679682" y="3807683"/>
        <a:ext cx="3129495" cy="645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79246-5A59-4045-84C4-D18E54D8C019}">
      <dsp:nvSpPr>
        <dsp:cNvPr id="0" name=""/>
        <dsp:cNvSpPr/>
      </dsp:nvSpPr>
      <dsp:spPr>
        <a:xfrm>
          <a:off x="4118" y="0"/>
          <a:ext cx="3962102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Vijf verhalen voor de geboorte (1:5-80) </a:t>
          </a:r>
        </a:p>
      </dsp:txBody>
      <dsp:txXfrm>
        <a:off x="4118" y="0"/>
        <a:ext cx="3962102" cy="1412758"/>
      </dsp:txXfrm>
    </dsp:sp>
    <dsp:sp modelId="{96411F19-91DE-49FD-BB62-699D0CF71FE3}">
      <dsp:nvSpPr>
        <dsp:cNvPr id="0" name=""/>
        <dsp:cNvSpPr/>
      </dsp:nvSpPr>
      <dsp:spPr>
        <a:xfrm>
          <a:off x="400329" y="1413160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A – De oude Zacharia in de tempel (1:5-25) </a:t>
          </a:r>
        </a:p>
      </dsp:txBody>
      <dsp:txXfrm>
        <a:off x="427426" y="1440257"/>
        <a:ext cx="3115487" cy="870974"/>
      </dsp:txXfrm>
    </dsp:sp>
    <dsp:sp modelId="{928B82D9-4995-4510-8994-BFE10B3DAB8C}">
      <dsp:nvSpPr>
        <dsp:cNvPr id="0" name=""/>
        <dsp:cNvSpPr/>
      </dsp:nvSpPr>
      <dsp:spPr>
        <a:xfrm>
          <a:off x="400329" y="2480662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B – Vreugdevolle aankondiging bij Maria door de engel (1:26-56) en door Elisabeth die haar bezoekt (1:39-56) </a:t>
          </a:r>
        </a:p>
      </dsp:txBody>
      <dsp:txXfrm>
        <a:off x="427426" y="2507759"/>
        <a:ext cx="3115487" cy="870974"/>
      </dsp:txXfrm>
    </dsp:sp>
    <dsp:sp modelId="{177900F7-7581-4379-B624-FE235AF9C51F}">
      <dsp:nvSpPr>
        <dsp:cNvPr id="0" name=""/>
        <dsp:cNvSpPr/>
      </dsp:nvSpPr>
      <dsp:spPr>
        <a:xfrm>
          <a:off x="400329" y="3548164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C – Geboorte Johannes (1:57-66) en openbaring Zacharia (1:67-80) </a:t>
          </a:r>
        </a:p>
      </dsp:txBody>
      <dsp:txXfrm>
        <a:off x="427426" y="3575261"/>
        <a:ext cx="3115487" cy="870974"/>
      </dsp:txXfrm>
    </dsp:sp>
    <dsp:sp modelId="{B0463346-581F-41F3-B758-9150A4F8ADA7}">
      <dsp:nvSpPr>
        <dsp:cNvPr id="0" name=""/>
        <dsp:cNvSpPr/>
      </dsp:nvSpPr>
      <dsp:spPr>
        <a:xfrm>
          <a:off x="4263378" y="0"/>
          <a:ext cx="3962102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/>
            <a:t>Vijf verhalen vanaf de geboorte (2:1-52) </a:t>
          </a:r>
        </a:p>
      </dsp:txBody>
      <dsp:txXfrm>
        <a:off x="4263378" y="0"/>
        <a:ext cx="3962102" cy="1412758"/>
      </dsp:txXfrm>
    </dsp:sp>
    <dsp:sp modelId="{54C2BFA7-959E-4B7B-9DE2-1E82D17B4185}">
      <dsp:nvSpPr>
        <dsp:cNvPr id="0" name=""/>
        <dsp:cNvSpPr/>
      </dsp:nvSpPr>
      <dsp:spPr>
        <a:xfrm>
          <a:off x="4659589" y="1413160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C’ – Geboorte Jezus (2:1-7) en openbaring aan herders (2:8-20) </a:t>
          </a:r>
        </a:p>
      </dsp:txBody>
      <dsp:txXfrm>
        <a:off x="4686686" y="1440257"/>
        <a:ext cx="3115487" cy="870974"/>
      </dsp:txXfrm>
    </dsp:sp>
    <dsp:sp modelId="{E163C115-30EA-4153-9771-DED9816578DA}">
      <dsp:nvSpPr>
        <dsp:cNvPr id="0" name=""/>
        <dsp:cNvSpPr/>
      </dsp:nvSpPr>
      <dsp:spPr>
        <a:xfrm>
          <a:off x="4659589" y="2480662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B’ – Pijnlijke aankondiging van Simeon (2:22-35) en van Hanna (2:36-39) </a:t>
          </a:r>
        </a:p>
      </dsp:txBody>
      <dsp:txXfrm>
        <a:off x="4686686" y="2507759"/>
        <a:ext cx="3115487" cy="870974"/>
      </dsp:txXfrm>
    </dsp:sp>
    <dsp:sp modelId="{67ED8100-93D0-4344-9E1F-FC84F14C3970}">
      <dsp:nvSpPr>
        <dsp:cNvPr id="0" name=""/>
        <dsp:cNvSpPr/>
      </dsp:nvSpPr>
      <dsp:spPr>
        <a:xfrm>
          <a:off x="4659589" y="3548164"/>
          <a:ext cx="3169681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A’ – De twaalfjarige Jezus in de tempel (2:40-52) </a:t>
          </a:r>
        </a:p>
      </dsp:txBody>
      <dsp:txXfrm>
        <a:off x="4686686" y="3575261"/>
        <a:ext cx="3115487" cy="8709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6506F-D92C-4ADD-8AC0-5E5376381345}">
      <dsp:nvSpPr>
        <dsp:cNvPr id="0" name=""/>
        <dsp:cNvSpPr/>
      </dsp:nvSpPr>
      <dsp:spPr>
        <a:xfrm>
          <a:off x="1004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Johannes in de wildernis</a:t>
          </a:r>
          <a:br>
            <a:rPr lang="nl-BE" sz="2800" kern="1200" dirty="0"/>
          </a:br>
          <a:r>
            <a:rPr lang="nl-BE" sz="2800" kern="1200" dirty="0"/>
            <a:t>(3:1-20) </a:t>
          </a:r>
        </a:p>
      </dsp:txBody>
      <dsp:txXfrm>
        <a:off x="1004" y="0"/>
        <a:ext cx="2611933" cy="1412758"/>
      </dsp:txXfrm>
    </dsp:sp>
    <dsp:sp modelId="{C0654F67-D229-48DD-8621-BDD4111AFBB6}">
      <dsp:nvSpPr>
        <dsp:cNvPr id="0" name=""/>
        <dsp:cNvSpPr/>
      </dsp:nvSpPr>
      <dsp:spPr>
        <a:xfrm>
          <a:off x="262197" y="1414138"/>
          <a:ext cx="2089546" cy="14198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Introductie van zijn dienst (3:1-14) </a:t>
          </a:r>
        </a:p>
      </dsp:txBody>
      <dsp:txXfrm>
        <a:off x="303784" y="1455725"/>
        <a:ext cx="2006372" cy="1336712"/>
      </dsp:txXfrm>
    </dsp:sp>
    <dsp:sp modelId="{486DEB8B-FF9B-481D-B5E5-B40CDF9D6C07}">
      <dsp:nvSpPr>
        <dsp:cNvPr id="0" name=""/>
        <dsp:cNvSpPr/>
      </dsp:nvSpPr>
      <dsp:spPr>
        <a:xfrm>
          <a:off x="262197" y="3052468"/>
          <a:ext cx="2089546" cy="14198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Oproep tot Godsvrucht (3:7-14), aanval en arrestatie (3:15-20) </a:t>
          </a:r>
        </a:p>
      </dsp:txBody>
      <dsp:txXfrm>
        <a:off x="303784" y="3094055"/>
        <a:ext cx="2006372" cy="1336712"/>
      </dsp:txXfrm>
    </dsp:sp>
    <dsp:sp modelId="{4080687E-3176-466D-BAAC-BA2936B52B50}">
      <dsp:nvSpPr>
        <dsp:cNvPr id="0" name=""/>
        <dsp:cNvSpPr/>
      </dsp:nvSpPr>
      <dsp:spPr>
        <a:xfrm>
          <a:off x="2808833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Jezus in de wildernis</a:t>
          </a:r>
          <a:br>
            <a:rPr lang="nl-BE" sz="2800" kern="1200" dirty="0"/>
          </a:br>
          <a:r>
            <a:rPr lang="nl-BE" sz="2800" kern="1200" dirty="0"/>
            <a:t>(3:21-4:13) </a:t>
          </a:r>
        </a:p>
      </dsp:txBody>
      <dsp:txXfrm>
        <a:off x="2808833" y="0"/>
        <a:ext cx="2611933" cy="1412758"/>
      </dsp:txXfrm>
    </dsp:sp>
    <dsp:sp modelId="{224E01A7-5914-463B-B269-144F31B38BB4}">
      <dsp:nvSpPr>
        <dsp:cNvPr id="0" name=""/>
        <dsp:cNvSpPr/>
      </dsp:nvSpPr>
      <dsp:spPr>
        <a:xfrm>
          <a:off x="3070026" y="1414138"/>
          <a:ext cx="2089546" cy="14198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De doop van Jezus (3:21-22), zijn stamboom (3:23-38) </a:t>
          </a:r>
        </a:p>
      </dsp:txBody>
      <dsp:txXfrm>
        <a:off x="3111613" y="1455725"/>
        <a:ext cx="2006372" cy="1336712"/>
      </dsp:txXfrm>
    </dsp:sp>
    <dsp:sp modelId="{88F94134-F8F0-4ED5-9130-2C023EE3DF60}">
      <dsp:nvSpPr>
        <dsp:cNvPr id="0" name=""/>
        <dsp:cNvSpPr/>
      </dsp:nvSpPr>
      <dsp:spPr>
        <a:xfrm>
          <a:off x="3070026" y="3052468"/>
          <a:ext cx="2089546" cy="14198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Aanval van de duivel op Jezus’ identiteit (4:1-13) </a:t>
          </a:r>
        </a:p>
      </dsp:txBody>
      <dsp:txXfrm>
        <a:off x="3111613" y="3094055"/>
        <a:ext cx="2006372" cy="1336712"/>
      </dsp:txXfrm>
    </dsp:sp>
    <dsp:sp modelId="{650AAAFB-404F-45BF-8FC7-A6A94DE78CF3}">
      <dsp:nvSpPr>
        <dsp:cNvPr id="0" name=""/>
        <dsp:cNvSpPr/>
      </dsp:nvSpPr>
      <dsp:spPr>
        <a:xfrm>
          <a:off x="5616661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Jezus in Galilea</a:t>
          </a:r>
          <a:br>
            <a:rPr lang="nl-BE" sz="2800" kern="1200" dirty="0"/>
          </a:br>
          <a:r>
            <a:rPr lang="nl-BE" sz="2800" kern="1200" dirty="0"/>
            <a:t>(4:14-44) </a:t>
          </a:r>
        </a:p>
      </dsp:txBody>
      <dsp:txXfrm>
        <a:off x="5616661" y="0"/>
        <a:ext cx="2611933" cy="1412758"/>
      </dsp:txXfrm>
    </dsp:sp>
    <dsp:sp modelId="{6C24A090-065B-4F16-8BAA-C212DDF8BD39}">
      <dsp:nvSpPr>
        <dsp:cNvPr id="0" name=""/>
        <dsp:cNvSpPr/>
      </dsp:nvSpPr>
      <dsp:spPr>
        <a:xfrm>
          <a:off x="5877855" y="1413160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Introductie (4:14-15) </a:t>
          </a:r>
        </a:p>
      </dsp:txBody>
      <dsp:txXfrm>
        <a:off x="5904952" y="1440257"/>
        <a:ext cx="2035352" cy="870974"/>
      </dsp:txXfrm>
    </dsp:sp>
    <dsp:sp modelId="{62F020A6-D3AF-4225-94A5-4E7E242EE2F9}">
      <dsp:nvSpPr>
        <dsp:cNvPr id="0" name=""/>
        <dsp:cNvSpPr/>
      </dsp:nvSpPr>
      <dsp:spPr>
        <a:xfrm>
          <a:off x="5877855" y="2480662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Aanval in de synagoge van Nazareth (4:16-30) </a:t>
          </a:r>
        </a:p>
      </dsp:txBody>
      <dsp:txXfrm>
        <a:off x="5904952" y="2507759"/>
        <a:ext cx="2035352" cy="870974"/>
      </dsp:txXfrm>
    </dsp:sp>
    <dsp:sp modelId="{53555079-51F8-4A3E-AF0B-DF3948B1FE98}">
      <dsp:nvSpPr>
        <dsp:cNvPr id="0" name=""/>
        <dsp:cNvSpPr/>
      </dsp:nvSpPr>
      <dsp:spPr>
        <a:xfrm>
          <a:off x="5877855" y="3548164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Demonische belijdenis in de synagoge van Kapernaüm (4:31-44) </a:t>
          </a:r>
        </a:p>
      </dsp:txBody>
      <dsp:txXfrm>
        <a:off x="5904952" y="3575261"/>
        <a:ext cx="2035352" cy="8709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D7D97-0CE0-4CB2-9699-BB739F46C000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0184E-38C3-4FD3-8FFE-81147DE4B78D}">
      <dsp:nvSpPr>
        <dsp:cNvPr id="0" name=""/>
        <dsp:cNvSpPr/>
      </dsp:nvSpPr>
      <dsp:spPr>
        <a:xfrm>
          <a:off x="0" y="0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Zo: zalving Bethanië, intocht (Ps24)</a:t>
          </a:r>
        </a:p>
      </dsp:txBody>
      <dsp:txXfrm>
        <a:off x="0" y="0"/>
        <a:ext cx="8229600" cy="513528"/>
      </dsp:txXfrm>
    </dsp:sp>
    <dsp:sp modelId="{F237FF84-61E2-45C2-836B-E4A5B45B1401}">
      <dsp:nvSpPr>
        <dsp:cNvPr id="0" name=""/>
        <dsp:cNvSpPr/>
      </dsp:nvSpPr>
      <dsp:spPr>
        <a:xfrm>
          <a:off x="0" y="51352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FE70D5-34EA-4BD6-8E95-BDC644F30D4E}">
      <dsp:nvSpPr>
        <dsp:cNvPr id="0" name=""/>
        <dsp:cNvSpPr/>
      </dsp:nvSpPr>
      <dsp:spPr>
        <a:xfrm>
          <a:off x="0" y="513528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Ma: wonderen, tempelreiniging (Ps48)</a:t>
          </a:r>
        </a:p>
      </dsp:txBody>
      <dsp:txXfrm>
        <a:off x="0" y="513528"/>
        <a:ext cx="8229600" cy="513528"/>
      </dsp:txXfrm>
    </dsp:sp>
    <dsp:sp modelId="{79A3805B-AC8D-49D1-877F-FC86F07E8C1B}">
      <dsp:nvSpPr>
        <dsp:cNvPr id="0" name=""/>
        <dsp:cNvSpPr/>
      </dsp:nvSpPr>
      <dsp:spPr>
        <a:xfrm>
          <a:off x="0" y="1027056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4AB57-A6F6-4119-B57B-78C02E829BE4}">
      <dsp:nvSpPr>
        <dsp:cNvPr id="0" name=""/>
        <dsp:cNvSpPr/>
      </dsp:nvSpPr>
      <dsp:spPr>
        <a:xfrm>
          <a:off x="0" y="1027056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Di: vijgenboom, eindtijdrede (Ps82)</a:t>
          </a:r>
        </a:p>
      </dsp:txBody>
      <dsp:txXfrm>
        <a:off x="0" y="1027056"/>
        <a:ext cx="8229600" cy="513528"/>
      </dsp:txXfrm>
    </dsp:sp>
    <dsp:sp modelId="{25326567-9DAE-4C12-852F-335F220B451A}">
      <dsp:nvSpPr>
        <dsp:cNvPr id="0" name=""/>
        <dsp:cNvSpPr/>
      </dsp:nvSpPr>
      <dsp:spPr>
        <a:xfrm>
          <a:off x="0" y="154058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9104D-35DB-4DBD-B1BB-5739DC59FE72}">
      <dsp:nvSpPr>
        <dsp:cNvPr id="0" name=""/>
        <dsp:cNvSpPr/>
      </dsp:nvSpPr>
      <dsp:spPr>
        <a:xfrm>
          <a:off x="0" y="1540585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Woe: doodsbesluit, Judas’ verraad (Ps94)</a:t>
          </a:r>
        </a:p>
      </dsp:txBody>
      <dsp:txXfrm>
        <a:off x="0" y="1540585"/>
        <a:ext cx="8229600" cy="513528"/>
      </dsp:txXfrm>
    </dsp:sp>
    <dsp:sp modelId="{66E7A800-7057-4F97-A5FF-5317260E55A3}">
      <dsp:nvSpPr>
        <dsp:cNvPr id="0" name=""/>
        <dsp:cNvSpPr/>
      </dsp:nvSpPr>
      <dsp:spPr>
        <a:xfrm>
          <a:off x="0" y="2054113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A5C54-7892-4160-A844-7DA72EA510A5}">
      <dsp:nvSpPr>
        <dsp:cNvPr id="0" name=""/>
        <dsp:cNvSpPr/>
      </dsp:nvSpPr>
      <dsp:spPr>
        <a:xfrm>
          <a:off x="0" y="2054113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Do: Pascha, Gethsemane (Ps81)</a:t>
          </a:r>
        </a:p>
      </dsp:txBody>
      <dsp:txXfrm>
        <a:off x="0" y="2054113"/>
        <a:ext cx="8229600" cy="513528"/>
      </dsp:txXfrm>
    </dsp:sp>
    <dsp:sp modelId="{25B4C6D2-2F3B-4ED2-BAFB-DB129EEDF341}">
      <dsp:nvSpPr>
        <dsp:cNvPr id="0" name=""/>
        <dsp:cNvSpPr/>
      </dsp:nvSpPr>
      <dsp:spPr>
        <a:xfrm>
          <a:off x="0" y="256764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DAD38-ADEC-44E8-98BF-5B265D762A93}">
      <dsp:nvSpPr>
        <dsp:cNvPr id="0" name=""/>
        <dsp:cNvSpPr/>
      </dsp:nvSpPr>
      <dsp:spPr>
        <a:xfrm>
          <a:off x="0" y="2567641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Vr: Terechtstellingen, kruisiging (Ps93)</a:t>
          </a:r>
        </a:p>
      </dsp:txBody>
      <dsp:txXfrm>
        <a:off x="0" y="2567641"/>
        <a:ext cx="8229600" cy="513528"/>
      </dsp:txXfrm>
    </dsp:sp>
    <dsp:sp modelId="{67BBB9E1-A690-4D8B-A17B-B622B3B6E9DF}">
      <dsp:nvSpPr>
        <dsp:cNvPr id="0" name=""/>
        <dsp:cNvSpPr/>
      </dsp:nvSpPr>
      <dsp:spPr>
        <a:xfrm>
          <a:off x="0" y="308117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BC99B-A505-4B7C-9974-A5852D833745}">
      <dsp:nvSpPr>
        <dsp:cNvPr id="0" name=""/>
        <dsp:cNvSpPr/>
      </dsp:nvSpPr>
      <dsp:spPr>
        <a:xfrm>
          <a:off x="0" y="3081170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Za: Vrouwen bij het graf (Ps92)</a:t>
          </a:r>
        </a:p>
      </dsp:txBody>
      <dsp:txXfrm>
        <a:off x="0" y="3081170"/>
        <a:ext cx="8229600" cy="513528"/>
      </dsp:txXfrm>
    </dsp:sp>
    <dsp:sp modelId="{D4E7C06B-4358-4FE9-A40E-B7553E03C829}">
      <dsp:nvSpPr>
        <dsp:cNvPr id="0" name=""/>
        <dsp:cNvSpPr/>
      </dsp:nvSpPr>
      <dsp:spPr>
        <a:xfrm>
          <a:off x="0" y="359469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CE7BA-DFC4-4F15-81C1-D5E40611D345}">
      <dsp:nvSpPr>
        <dsp:cNvPr id="0" name=""/>
        <dsp:cNvSpPr/>
      </dsp:nvSpPr>
      <dsp:spPr>
        <a:xfrm>
          <a:off x="0" y="3594698"/>
          <a:ext cx="8229600" cy="51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Zo: Opstanding (Ps24)</a:t>
          </a:r>
        </a:p>
      </dsp:txBody>
      <dsp:txXfrm>
        <a:off x="0" y="3594698"/>
        <a:ext cx="8229600" cy="513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0745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645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894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120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513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962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393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193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8788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675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340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128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Lucas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796252"/>
              </p:ext>
            </p:extLst>
          </p:nvPr>
        </p:nvGraphicFramePr>
        <p:xfrm>
          <a:off x="457200" y="1370236"/>
          <a:ext cx="8229600" cy="4108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/>
          <p:cNvSpPr txBox="1">
            <a:spLocks/>
          </p:cNvSpPr>
          <p:nvPr/>
        </p:nvSpPr>
        <p:spPr>
          <a:xfrm>
            <a:off x="457200" y="481236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/>
              <a:t>Weekoverzicht</a:t>
            </a:r>
          </a:p>
        </p:txBody>
      </p:sp>
    </p:spTree>
    <p:extLst>
      <p:ext uri="{BB962C8B-B14F-4D97-AF65-F5344CB8AC3E}">
        <p14:creationId xmlns:p14="http://schemas.microsoft.com/office/powerpoint/2010/main" val="73421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Opstanding en hemelvaart (24:1-53)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369668"/>
          </a:xfrm>
        </p:spPr>
        <p:txBody>
          <a:bodyPr>
            <a:normAutofit/>
          </a:bodyPr>
          <a:lstStyle/>
          <a:p>
            <a:r>
              <a:rPr lang="nl-BE" dirty="0"/>
              <a:t>Vrouwen ontdekken Jezus niet (24:1-12)</a:t>
            </a:r>
          </a:p>
          <a:p>
            <a:r>
              <a:rPr lang="nl-BE" dirty="0"/>
              <a:t>Emmaüsgangers erkennen Jezus niet (24:13-35)</a:t>
            </a:r>
          </a:p>
          <a:p>
            <a:r>
              <a:rPr lang="nl-BE" dirty="0"/>
              <a:t>Jezus openbaart zich (24:36-53)</a:t>
            </a:r>
          </a:p>
        </p:txBody>
      </p:sp>
    </p:spTree>
    <p:extLst>
      <p:ext uri="{BB962C8B-B14F-4D97-AF65-F5344CB8AC3E}">
        <p14:creationId xmlns:p14="http://schemas.microsoft.com/office/powerpoint/2010/main" val="75098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41276"/>
            <a:ext cx="8579296" cy="672976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/>
              <a:t>Lucas, </a:t>
            </a:r>
            <a:r>
              <a:rPr lang="nl-BE" i="1" dirty="0"/>
              <a:t>Evangelie van Jezus Christus</a:t>
            </a:r>
            <a:r>
              <a:rPr lang="nl-BE" dirty="0"/>
              <a:t>, Caesarea, 60nC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212306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554692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419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901026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80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912113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323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Toenadering en conflicten (5:1-6:49)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nl-BE" dirty="0"/>
              <a:t>A – Jezus’ autoriteit over kwaad en ziekte (5:1-26)</a:t>
            </a:r>
          </a:p>
          <a:p>
            <a:pPr marL="109728" indent="0">
              <a:buNone/>
            </a:pPr>
            <a:r>
              <a:rPr lang="nl-BE" dirty="0"/>
              <a:t>B – Roeping van tollenaar Levi en feest (5:27-32)</a:t>
            </a:r>
          </a:p>
          <a:p>
            <a:pPr marL="109728" indent="0">
              <a:buNone/>
            </a:pPr>
            <a:r>
              <a:rPr lang="nl-BE" dirty="0"/>
              <a:t>C – Driedelige parabel over het vasten (5:33-39)</a:t>
            </a:r>
          </a:p>
          <a:p>
            <a:pPr marL="109728" indent="0">
              <a:buNone/>
            </a:pPr>
            <a:r>
              <a:rPr lang="nl-BE" dirty="0"/>
              <a:t>A’ – Menselijke inzettingen (6:1-15)</a:t>
            </a:r>
          </a:p>
          <a:p>
            <a:pPr marL="109728" indent="0">
              <a:buNone/>
            </a:pPr>
            <a:r>
              <a:rPr lang="nl-BE" dirty="0"/>
              <a:t>B’ – Roeping van twaalf en genezing (6:17-38)</a:t>
            </a:r>
          </a:p>
          <a:p>
            <a:pPr marL="109728" indent="0">
              <a:buNone/>
            </a:pPr>
            <a:r>
              <a:rPr lang="nl-BE" dirty="0"/>
              <a:t>C’ – Driedelige parabel over navolging (6:39-49</a:t>
            </a:r>
          </a:p>
        </p:txBody>
      </p:sp>
    </p:spTree>
    <p:extLst>
      <p:ext uri="{BB962C8B-B14F-4D97-AF65-F5344CB8AC3E}">
        <p14:creationId xmlns:p14="http://schemas.microsoft.com/office/powerpoint/2010/main" val="1027119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Verwachting en Godsrijk (7:1-9:50)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/>
              <a:t>Genezing centurio en opstanding in Naïn (7:1-17)</a:t>
            </a:r>
          </a:p>
          <a:p>
            <a:r>
              <a:rPr lang="nl-BE" dirty="0"/>
              <a:t>Verwachtingen over de Doper en door Simon (7:18-50)</a:t>
            </a:r>
          </a:p>
          <a:p>
            <a:r>
              <a:rPr lang="nl-BE" dirty="0"/>
              <a:t>Drie vrouwen volgen en ondersteunen Jezus (8:1-3)</a:t>
            </a:r>
          </a:p>
          <a:p>
            <a:r>
              <a:rPr lang="nl-BE" dirty="0"/>
              <a:t>Twee parabels: de zaaier en de lamp (8:4-15)</a:t>
            </a:r>
          </a:p>
          <a:p>
            <a:r>
              <a:rPr lang="nl-BE" dirty="0"/>
              <a:t>Kritiek op Jezus via de familie (8:19-21)</a:t>
            </a:r>
          </a:p>
          <a:p>
            <a:r>
              <a:rPr lang="nl-BE" dirty="0"/>
              <a:t>Natuurwonder, bevrijding, genezing van de bloedvloeiende vrouw en opstanding </a:t>
            </a:r>
            <a:r>
              <a:rPr lang="nl-BE" dirty="0" err="1"/>
              <a:t>Jairus</a:t>
            </a:r>
            <a:r>
              <a:rPr lang="nl-BE" dirty="0"/>
              <a:t> (8:22-56)</a:t>
            </a:r>
          </a:p>
          <a:p>
            <a:r>
              <a:rPr lang="nl-BE" dirty="0"/>
              <a:t>Twaalf mannen volgen en ondersteunen Jezus (9:1-6)</a:t>
            </a:r>
          </a:p>
          <a:p>
            <a:r>
              <a:rPr lang="nl-BE" dirty="0"/>
              <a:t>Verwachtingen van Jezus (9:7-36)</a:t>
            </a:r>
          </a:p>
          <a:p>
            <a:r>
              <a:rPr lang="nl-BE" dirty="0"/>
              <a:t>Falen maanzieke (9:37-42) en nederigheid (9:43-50)</a:t>
            </a:r>
          </a:p>
        </p:txBody>
      </p:sp>
    </p:spTree>
    <p:extLst>
      <p:ext uri="{BB962C8B-B14F-4D97-AF65-F5344CB8AC3E}">
        <p14:creationId xmlns:p14="http://schemas.microsoft.com/office/powerpoint/2010/main" val="630355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Het reisverslag (9:51-19:44)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369668"/>
          </a:xfrm>
        </p:spPr>
        <p:txBody>
          <a:bodyPr>
            <a:normAutofit fontScale="92500" lnSpcReduction="10000"/>
          </a:bodyPr>
          <a:lstStyle/>
          <a:p>
            <a:r>
              <a:rPr lang="nl-BE" dirty="0"/>
              <a:t>Keuzes maken (9:51-11:13)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 – Geen gastvrijheid in Samaria (9:51-56)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 –Jezus op de tweede plaats: een iemand (9:57-62)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X – Jezus’ keuze voor de zeventig (10:1-24)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B’ – Jezus op de tweede plaats: wetgeleerde (10:25-37)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A’ – Gastvrijheid bij Martha en Maria (10:38-42)</a:t>
            </a:r>
          </a:p>
          <a:p>
            <a:r>
              <a:rPr lang="nl-BE" dirty="0"/>
              <a:t>De omgang met de Vader (11:1-13)</a:t>
            </a:r>
          </a:p>
          <a:p>
            <a:r>
              <a:rPr lang="nl-BE" dirty="0"/>
              <a:t>Afwijzingen (11:14-13:35)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Het zuurdeeg van de farizeeërs en Herodes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Blindheid door godsdienst en verkeerd oordelen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Parabel: Strijd van het Godsrijk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Parabel: Godsrijk als feest (14:1-24)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Parabel: Kritiek op Jezus feestjes (15:1-32)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Omgaan met geld (16:1-31)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Gebed van een rechtvaardige (18:1-43)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Omgang met geld (19:1-27)</a:t>
            </a:r>
          </a:p>
        </p:txBody>
      </p:sp>
    </p:spTree>
    <p:extLst>
      <p:ext uri="{BB962C8B-B14F-4D97-AF65-F5344CB8AC3E}">
        <p14:creationId xmlns:p14="http://schemas.microsoft.com/office/powerpoint/2010/main" val="3299513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In Jeruzalem (19:28-23:56)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686800" cy="4369668"/>
          </a:xfrm>
        </p:spPr>
        <p:txBody>
          <a:bodyPr>
            <a:normAutofit/>
          </a:bodyPr>
          <a:lstStyle/>
          <a:p>
            <a:r>
              <a:rPr lang="nl-BE" dirty="0"/>
              <a:t>Tempelreiniging en parabel (19:45-20:19)</a:t>
            </a:r>
          </a:p>
          <a:p>
            <a:r>
              <a:rPr lang="nl-BE" dirty="0"/>
              <a:t>Vragen: belasting, opstanding, David (20:20-37)</a:t>
            </a:r>
          </a:p>
          <a:p>
            <a:r>
              <a:rPr lang="nl-BE" dirty="0"/>
              <a:t>Offer van de weduwe en eindtijdrede (21:1-38)</a:t>
            </a:r>
          </a:p>
          <a:p>
            <a:r>
              <a:rPr lang="nl-BE" dirty="0"/>
              <a:t>Pascha, avondmaal en arrestatie (22:1-54)</a:t>
            </a:r>
          </a:p>
          <a:p>
            <a:r>
              <a:rPr lang="nl-BE" dirty="0"/>
              <a:t>Verloochening, spot en kruisiging (22:55-32)</a:t>
            </a:r>
          </a:p>
          <a:p>
            <a:r>
              <a:rPr lang="nl-BE" dirty="0"/>
              <a:t>Vergeving bij de moordenaars (22:33-49)</a:t>
            </a:r>
          </a:p>
          <a:p>
            <a:r>
              <a:rPr lang="nl-BE" dirty="0"/>
              <a:t>Jozef van Arimatea (23:50-56)</a:t>
            </a:r>
          </a:p>
        </p:txBody>
      </p:sp>
    </p:spTree>
    <p:extLst>
      <p:ext uri="{BB962C8B-B14F-4D97-AF65-F5344CB8AC3E}">
        <p14:creationId xmlns:p14="http://schemas.microsoft.com/office/powerpoint/2010/main" val="3386551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383</TotalTime>
  <Words>724</Words>
  <Application>Microsoft Office PowerPoint</Application>
  <PresentationFormat>Diavoorstelling (16:10)</PresentationFormat>
  <Paragraphs>92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2013 - 2022 Thema</vt:lpstr>
      <vt:lpstr>Lucas</vt:lpstr>
      <vt:lpstr>Lucas, Evangelie van Jezus Christus, Caesarea, 60nC</vt:lpstr>
      <vt:lpstr>PowerPoint-presentatie</vt:lpstr>
      <vt:lpstr>PowerPoint-presentatie</vt:lpstr>
      <vt:lpstr>PowerPoint-presentatie</vt:lpstr>
      <vt:lpstr>Toenadering en conflicten (5:1-6:49)</vt:lpstr>
      <vt:lpstr>Verwachting en Godsrijk (7:1-9:50)</vt:lpstr>
      <vt:lpstr>Het reisverslag (9:51-19:44)</vt:lpstr>
      <vt:lpstr>In Jeruzalem (19:28-23:56)</vt:lpstr>
      <vt:lpstr>PowerPoint-presentatie</vt:lpstr>
      <vt:lpstr>Opstanding en hemelvaart (24:1-53)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101</cp:revision>
  <dcterms:created xsi:type="dcterms:W3CDTF">2019-09-04T13:46:42Z</dcterms:created>
  <dcterms:modified xsi:type="dcterms:W3CDTF">2025-10-13T12:41:50Z</dcterms:modified>
</cp:coreProperties>
</file>